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0" r:id="rId2"/>
  </p:sldMasterIdLst>
  <p:notesMasterIdLst>
    <p:notesMasterId r:id="rId53"/>
  </p:notesMasterIdLst>
  <p:sldIdLst>
    <p:sldId id="256" r:id="rId3"/>
    <p:sldId id="261" r:id="rId4"/>
    <p:sldId id="262" r:id="rId5"/>
    <p:sldId id="263" r:id="rId6"/>
    <p:sldId id="257" r:id="rId7"/>
    <p:sldId id="258" r:id="rId8"/>
    <p:sldId id="260" r:id="rId9"/>
    <p:sldId id="264" r:id="rId10"/>
    <p:sldId id="259" r:id="rId11"/>
    <p:sldId id="296" r:id="rId12"/>
    <p:sldId id="312" r:id="rId13"/>
    <p:sldId id="298" r:id="rId14"/>
    <p:sldId id="300" r:id="rId15"/>
    <p:sldId id="301" r:id="rId16"/>
    <p:sldId id="302" r:id="rId17"/>
    <p:sldId id="304" r:id="rId18"/>
    <p:sldId id="305" r:id="rId19"/>
    <p:sldId id="303" r:id="rId20"/>
    <p:sldId id="311" r:id="rId21"/>
    <p:sldId id="265" r:id="rId22"/>
    <p:sldId id="285" r:id="rId23"/>
    <p:sldId id="286" r:id="rId24"/>
    <p:sldId id="287" r:id="rId25"/>
    <p:sldId id="288" r:id="rId26"/>
    <p:sldId id="266" r:id="rId27"/>
    <p:sldId id="306" r:id="rId28"/>
    <p:sldId id="267" r:id="rId29"/>
    <p:sldId id="307" r:id="rId30"/>
    <p:sldId id="268" r:id="rId31"/>
    <p:sldId id="269" r:id="rId32"/>
    <p:sldId id="270" r:id="rId33"/>
    <p:sldId id="271" r:id="rId34"/>
    <p:sldId id="277" r:id="rId35"/>
    <p:sldId id="309" r:id="rId36"/>
    <p:sldId id="308" r:id="rId37"/>
    <p:sldId id="289" r:id="rId38"/>
    <p:sldId id="278" r:id="rId39"/>
    <p:sldId id="280" r:id="rId40"/>
    <p:sldId id="281" r:id="rId41"/>
    <p:sldId id="282" r:id="rId42"/>
    <p:sldId id="283" r:id="rId43"/>
    <p:sldId id="284" r:id="rId44"/>
    <p:sldId id="294" r:id="rId45"/>
    <p:sldId id="295" r:id="rId46"/>
    <p:sldId id="310" r:id="rId47"/>
    <p:sldId id="313" r:id="rId48"/>
    <p:sldId id="273" r:id="rId49"/>
    <p:sldId id="274" r:id="rId50"/>
    <p:sldId id="314" r:id="rId51"/>
    <p:sldId id="292" r:id="rId5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2F3E6E2A-FE1D-4D87-820F-0AB3F590E080}">
          <p14:sldIdLst>
            <p14:sldId id="256"/>
            <p14:sldId id="261"/>
            <p14:sldId id="262"/>
            <p14:sldId id="263"/>
            <p14:sldId id="257"/>
            <p14:sldId id="258"/>
            <p14:sldId id="260"/>
            <p14:sldId id="264"/>
            <p14:sldId id="259"/>
            <p14:sldId id="296"/>
            <p14:sldId id="312"/>
            <p14:sldId id="298"/>
            <p14:sldId id="300"/>
            <p14:sldId id="301"/>
            <p14:sldId id="302"/>
            <p14:sldId id="304"/>
            <p14:sldId id="305"/>
            <p14:sldId id="303"/>
            <p14:sldId id="311"/>
            <p14:sldId id="265"/>
            <p14:sldId id="285"/>
            <p14:sldId id="286"/>
            <p14:sldId id="287"/>
            <p14:sldId id="288"/>
            <p14:sldId id="266"/>
            <p14:sldId id="306"/>
            <p14:sldId id="267"/>
            <p14:sldId id="307"/>
            <p14:sldId id="268"/>
            <p14:sldId id="269"/>
            <p14:sldId id="270"/>
            <p14:sldId id="271"/>
            <p14:sldId id="277"/>
            <p14:sldId id="309"/>
            <p14:sldId id="308"/>
            <p14:sldId id="289"/>
            <p14:sldId id="278"/>
            <p14:sldId id="280"/>
            <p14:sldId id="281"/>
            <p14:sldId id="282"/>
            <p14:sldId id="283"/>
            <p14:sldId id="284"/>
            <p14:sldId id="294"/>
            <p14:sldId id="295"/>
            <p14:sldId id="310"/>
            <p14:sldId id="313"/>
            <p14:sldId id="273"/>
            <p14:sldId id="274"/>
            <p14:sldId id="314"/>
            <p14:sldId id="292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4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70" d="100"/>
        <a:sy n="170" d="100"/>
      </p:scale>
      <p:origin x="0" y="1960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95CD70-4118-44D5-AE5A-64461FE36711}" type="datetimeFigureOut">
              <a:rPr lang="en-US" smtClean="0"/>
              <a:t>4/12/2014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AE4831-141C-40EB-9A5C-55C5276A50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1855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AE4831-141C-40EB-9A5C-55C5276A506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3746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06B4D-5483-4ACA-B582-B658FD994C40}" type="datetimeFigureOut">
              <a:rPr lang="en-US" smtClean="0"/>
              <a:t>4/11/2014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E21DB-88AE-4A68-84B6-2DA12892146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06B4D-5483-4ACA-B582-B658FD994C40}" type="datetimeFigureOut">
              <a:rPr lang="en-US" smtClean="0"/>
              <a:t>4/11/2014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E21DB-88AE-4A68-84B6-2DA12892146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06B4D-5483-4ACA-B582-B658FD994C40}" type="datetimeFigureOut">
              <a:rPr lang="en-US" smtClean="0"/>
              <a:t>4/11/2014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E21DB-88AE-4A68-84B6-2DA12892146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06B4D-5483-4ACA-B582-B658FD994C40}" type="datetimeFigureOut">
              <a:rPr lang="en-US" smtClean="0"/>
              <a:t>4/11/2014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E21DB-88AE-4A68-84B6-2DA12892146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8224" y="1812927"/>
            <a:ext cx="31324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84078" y="1812927"/>
            <a:ext cx="315047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06B4D-5483-4ACA-B582-B658FD994C40}" type="datetimeFigureOut">
              <a:rPr lang="en-US" smtClean="0"/>
              <a:t>4/11/2014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E21DB-88AE-4A68-84B6-2DA12892146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06B4D-5483-4ACA-B582-B658FD994C40}" type="datetimeFigureOut">
              <a:rPr lang="en-US" smtClean="0"/>
              <a:t>4/11/2014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E21DB-88AE-4A68-84B6-2DA12892146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06B4D-5483-4ACA-B582-B658FD994C40}" type="datetimeFigureOut">
              <a:rPr lang="en-US" smtClean="0"/>
              <a:t>4/11/2014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E21DB-88AE-4A68-84B6-2DA12892146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06B4D-5483-4ACA-B582-B658FD994C40}" type="datetimeFigureOut">
              <a:rPr lang="en-US" smtClean="0"/>
              <a:t>4/11/2014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E21DB-88AE-4A68-84B6-2DA12892146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06B4D-5483-4ACA-B582-B658FD994C40}" type="datetimeFigureOut">
              <a:rPr lang="en-US" smtClean="0"/>
              <a:t>4/11/2014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E21DB-88AE-4A68-84B6-2DA128921461}" type="slidenum">
              <a:rPr lang="en-US" smtClean="0"/>
              <a:t>‹#›</a:t>
            </a:fld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5479247" y="1436861"/>
            <a:ext cx="1086653" cy="1086653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5650541" y="1411791"/>
            <a:ext cx="830365" cy="830365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5256184" y="1894454"/>
            <a:ext cx="602364" cy="602364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5424145" y="1811313"/>
            <a:ext cx="489588" cy="48958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4718762" y="2083426"/>
            <a:ext cx="256601" cy="256601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6132091" y="993075"/>
            <a:ext cx="256601" cy="256601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5059596" y="1894454"/>
            <a:ext cx="197439" cy="197439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6148801" y="1060593"/>
            <a:ext cx="197439" cy="197439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tx2">
                <a:lumMod val="75000"/>
              </a:schemeClr>
            </a:solidFill>
          </a:ln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06B4D-5483-4ACA-B582-B658FD994C40}" type="datetimeFigureOut">
              <a:rPr lang="en-US" smtClean="0"/>
              <a:t>4/11/2014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E21DB-88AE-4A68-84B6-2DA12892146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06B4D-5483-4ACA-B582-B658FD994C40}" type="datetimeFigureOut">
              <a:rPr lang="en-US" smtClean="0"/>
              <a:t>4/11/2014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E21DB-88AE-4A68-84B6-2DA12892146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166530"/>
            <a:ext cx="7315200" cy="1144632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73C8F-D9EF-4C1D-B6E8-06471577AA2A}" type="datetimeFigureOut">
              <a:rPr lang="en-US" smtClean="0"/>
              <a:t>4/12/2014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E301F53-0739-4132-88F2-EE2915943009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8370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73C8F-D9EF-4C1D-B6E8-06471577AA2A}" type="datetimeFigureOut">
              <a:rPr lang="en-US" smtClean="0"/>
              <a:t>4/12/2014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01F53-0739-4132-88F2-EE2915943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369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73C8F-D9EF-4C1D-B6E8-06471577AA2A}" type="datetimeFigureOut">
              <a:rPr lang="en-US" smtClean="0"/>
              <a:t>4/12/2014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01F53-0739-4132-88F2-EE2915943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369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73C8F-D9EF-4C1D-B6E8-06471577AA2A}" type="datetimeFigureOut">
              <a:rPr lang="en-US" smtClean="0"/>
              <a:t>4/12/2014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01F53-0739-4132-88F2-EE2915943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369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73C8F-D9EF-4C1D-B6E8-06471577AA2A}" type="datetimeFigureOut">
              <a:rPr lang="en-US" smtClean="0"/>
              <a:t>4/12/2014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01F53-0739-4132-88F2-EE2915943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369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73C8F-D9EF-4C1D-B6E8-06471577AA2A}" type="datetimeFigureOut">
              <a:rPr lang="en-US" smtClean="0"/>
              <a:t>4/12/2014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01F53-0739-4132-88F2-EE2915943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369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73C8F-D9EF-4C1D-B6E8-06471577AA2A}" type="datetimeFigureOut">
              <a:rPr lang="en-US" smtClean="0"/>
              <a:t>4/12/2014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01F53-0739-4132-88F2-EE2915943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369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latin typeface="Calibri" pitchFamily="34" charset="0"/>
              </a:defRPr>
            </a:lvl1pPr>
          </a:lstStyle>
          <a:p>
            <a:pPr>
              <a:defRPr/>
            </a:pPr>
            <a:fld id="{966BE501-D7EA-4D0D-8340-4736767AEDEB}" type="datetimeFigureOut">
              <a:rPr lang="en-US"/>
              <a:pPr>
                <a:defRPr/>
              </a:pPr>
              <a:t>4/12/2014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latin typeface="Calibri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latin typeface="Calibri" pitchFamily="34" charset="0"/>
              </a:defRPr>
            </a:lvl1pPr>
          </a:lstStyle>
          <a:p>
            <a:pPr>
              <a:defRPr/>
            </a:pPr>
            <a:fld id="{4E4B7B8A-4D2F-4F6D-9A04-4197088A1A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30393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latin typeface="Calibri" pitchFamily="34" charset="0"/>
              </a:defRPr>
            </a:lvl1pPr>
          </a:lstStyle>
          <a:p>
            <a:pPr>
              <a:defRPr/>
            </a:pPr>
            <a:fld id="{640E15BD-9885-4F01-87E8-40A39D6DC0E9}" type="datetimeFigureOut">
              <a:rPr lang="en-US"/>
              <a:pPr>
                <a:defRPr/>
              </a:pPr>
              <a:t>4/12/2014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latin typeface="Calibri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latin typeface="Calibri" pitchFamily="34" charset="0"/>
              </a:defRPr>
            </a:lvl1pPr>
          </a:lstStyle>
          <a:p>
            <a:pPr>
              <a:defRPr/>
            </a:pPr>
            <a:fld id="{A7E2B6F8-E2D4-4B19-8737-5BC840B4B2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34232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latin typeface="Calibri" pitchFamily="34" charset="0"/>
              </a:defRPr>
            </a:lvl1pPr>
          </a:lstStyle>
          <a:p>
            <a:pPr>
              <a:defRPr/>
            </a:pPr>
            <a:fld id="{5A0B652F-799B-4B0F-8D4F-8BA95A3B2CF9}" type="datetimeFigureOut">
              <a:rPr lang="en-US"/>
              <a:pPr>
                <a:defRPr/>
              </a:pPr>
              <a:t>4/12/2014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latin typeface="Calibri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latin typeface="Calibri" pitchFamily="34" charset="0"/>
              </a:defRPr>
            </a:lvl1pPr>
          </a:lstStyle>
          <a:p>
            <a:pPr>
              <a:defRPr/>
            </a:pPr>
            <a:fld id="{D7A00E32-ECBB-4711-854D-79A1353452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75849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latin typeface="Calibri" pitchFamily="34" charset="0"/>
              </a:defRPr>
            </a:lvl1pPr>
          </a:lstStyle>
          <a:p>
            <a:pPr>
              <a:defRPr/>
            </a:pPr>
            <a:fld id="{5FC4758B-419E-4088-9AAD-EB0EA6396A96}" type="datetimeFigureOut">
              <a:rPr lang="en-US"/>
              <a:pPr>
                <a:defRPr/>
              </a:pPr>
              <a:t>4/12/2014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latin typeface="Calibri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latin typeface="Calibri" pitchFamily="34" charset="0"/>
              </a:defRPr>
            </a:lvl1pPr>
          </a:lstStyle>
          <a:p>
            <a:pPr>
              <a:defRPr/>
            </a:pPr>
            <a:fld id="{E5E5483E-BCD0-4B2D-A208-56B62E2FFB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478990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latin typeface="Calibri" pitchFamily="34" charset="0"/>
              </a:defRPr>
            </a:lvl1pPr>
          </a:lstStyle>
          <a:p>
            <a:pPr>
              <a:defRPr/>
            </a:pPr>
            <a:fld id="{B15480F0-F704-44AD-B887-BBAADBA7AFC1}" type="datetimeFigureOut">
              <a:rPr lang="en-US"/>
              <a:pPr>
                <a:defRPr/>
              </a:pPr>
              <a:t>4/12/2014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latin typeface="Calibri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latin typeface="Calibri" pitchFamily="34" charset="0"/>
              </a:defRPr>
            </a:lvl1pPr>
          </a:lstStyle>
          <a:p>
            <a:pPr>
              <a:defRPr/>
            </a:pPr>
            <a:fld id="{F075728C-3B45-4177-A9B6-474B0359B8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04782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latin typeface="Calibri" pitchFamily="34" charset="0"/>
              </a:defRPr>
            </a:lvl1pPr>
          </a:lstStyle>
          <a:p>
            <a:pPr>
              <a:defRPr/>
            </a:pPr>
            <a:fld id="{4A914C04-5717-42AF-BBAF-CC2D448AE7FF}" type="datetimeFigureOut">
              <a:rPr lang="en-US"/>
              <a:pPr>
                <a:defRPr/>
              </a:pPr>
              <a:t>4/12/2014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latin typeface="Calibri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latin typeface="Calibri" pitchFamily="34" charset="0"/>
              </a:defRPr>
            </a:lvl1pPr>
          </a:lstStyle>
          <a:p>
            <a:pPr>
              <a:defRPr/>
            </a:pPr>
            <a:fld id="{AAA61057-2147-4368-ACAA-EFB9529919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65286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latin typeface="Calibri" pitchFamily="34" charset="0"/>
              </a:defRPr>
            </a:lvl1pPr>
          </a:lstStyle>
          <a:p>
            <a:pPr>
              <a:defRPr/>
            </a:pPr>
            <a:fld id="{6CE6A15F-E8EB-4B5C-99B2-20EBCB92C65B}" type="datetimeFigureOut">
              <a:rPr lang="en-US"/>
              <a:pPr>
                <a:defRPr/>
              </a:pPr>
              <a:t>4/12/2014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latin typeface="Calibri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latin typeface="Calibri" pitchFamily="34" charset="0"/>
              </a:defRPr>
            </a:lvl1pPr>
          </a:lstStyle>
          <a:p>
            <a:pPr>
              <a:defRPr/>
            </a:pPr>
            <a:fld id="{C0249064-7F7C-44DB-87FE-136948A029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79903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latin typeface="Calibri" pitchFamily="34" charset="0"/>
              </a:defRPr>
            </a:lvl1pPr>
          </a:lstStyle>
          <a:p>
            <a:pPr>
              <a:defRPr/>
            </a:pPr>
            <a:fld id="{89F0E3BC-3832-4CD0-8F1C-EDBE2357B660}" type="datetimeFigureOut">
              <a:rPr lang="en-US"/>
              <a:pPr>
                <a:defRPr/>
              </a:pPr>
              <a:t>4/12/2014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latin typeface="Calibri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latin typeface="Calibri" pitchFamily="34" charset="0"/>
              </a:defRPr>
            </a:lvl1pPr>
          </a:lstStyle>
          <a:p>
            <a:pPr>
              <a:defRPr/>
            </a:pPr>
            <a:fld id="{806E33C1-D49E-49DB-BD5B-D4E7563D15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26365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latin typeface="Calibri" pitchFamily="34" charset="0"/>
              </a:defRPr>
            </a:lvl1pPr>
          </a:lstStyle>
          <a:p>
            <a:pPr>
              <a:defRPr/>
            </a:pPr>
            <a:fld id="{978171AA-3BF1-466B-9CB3-729AA86769D0}" type="datetimeFigureOut">
              <a:rPr lang="en-US"/>
              <a:pPr>
                <a:defRPr/>
              </a:pPr>
              <a:t>4/12/2014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latin typeface="Calibri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latin typeface="Calibri" pitchFamily="34" charset="0"/>
              </a:defRPr>
            </a:lvl1pPr>
          </a:lstStyle>
          <a:p>
            <a:pPr>
              <a:defRPr/>
            </a:pPr>
            <a:fld id="{C866FD46-AF9F-4B6B-9C9E-58C970FB4B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34862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latin typeface="Calibri" pitchFamily="34" charset="0"/>
              </a:defRPr>
            </a:lvl1pPr>
          </a:lstStyle>
          <a:p>
            <a:pPr>
              <a:defRPr/>
            </a:pPr>
            <a:fld id="{27D1E108-3DF8-4821-9E9E-A77BBA0E619B}" type="datetimeFigureOut">
              <a:rPr lang="en-US"/>
              <a:pPr>
                <a:defRPr/>
              </a:pPr>
              <a:t>4/12/2014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latin typeface="Calibri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latin typeface="Calibri" pitchFamily="34" charset="0"/>
              </a:defRPr>
            </a:lvl1pPr>
          </a:lstStyle>
          <a:p>
            <a:pPr>
              <a:defRPr/>
            </a:pPr>
            <a:fld id="{8ADF7A88-03C2-429E-B741-D52F9FC96C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14270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latin typeface="Calibri" pitchFamily="34" charset="0"/>
              </a:defRPr>
            </a:lvl1pPr>
          </a:lstStyle>
          <a:p>
            <a:pPr>
              <a:defRPr/>
            </a:pPr>
            <a:fld id="{3E48A417-12B1-415F-8551-0284361969D8}" type="datetimeFigureOut">
              <a:rPr lang="en-US"/>
              <a:pPr>
                <a:defRPr/>
              </a:pPr>
              <a:t>4/12/2014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latin typeface="Calibri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latin typeface="Calibri" pitchFamily="34" charset="0"/>
              </a:defRPr>
            </a:lvl1pPr>
          </a:lstStyle>
          <a:p>
            <a:pPr>
              <a:defRPr/>
            </a:pPr>
            <a:fld id="{D521F19E-9F48-4853-BA57-1FB3F62A5A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2682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21906B4D-5483-4ACA-B582-B658FD994C40}" type="datetimeFigureOut">
              <a:rPr lang="en-US" smtClean="0"/>
              <a:t>4/11/2014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2"/>
                </a:solidFill>
              </a:defRPr>
            </a:lvl1pPr>
          </a:lstStyle>
          <a:p>
            <a:fld id="{732E21DB-88AE-4A68-84B6-2DA128921461}" type="slidenum">
              <a:rPr lang="en-US" smtClean="0"/>
              <a:t>‹#›</a:t>
            </a:fld>
            <a:endParaRPr lang="en-US"/>
          </a:p>
        </p:txBody>
      </p:sp>
      <p:grpSp>
        <p:nvGrpSpPr>
          <p:cNvPr id="61" name="Group 60"/>
          <p:cNvGrpSpPr/>
          <p:nvPr/>
        </p:nvGrpSpPr>
        <p:grpSpPr>
          <a:xfrm>
            <a:off x="-33595" y="0"/>
            <a:ext cx="9177595" cy="6857999"/>
            <a:chOff x="-33595" y="0"/>
            <a:chExt cx="9177595" cy="6857999"/>
          </a:xfrm>
        </p:grpSpPr>
        <p:grpSp>
          <p:nvGrpSpPr>
            <p:cNvPr id="62" name="Group 182"/>
            <p:cNvGrpSpPr/>
            <p:nvPr/>
          </p:nvGrpSpPr>
          <p:grpSpPr>
            <a:xfrm>
              <a:off x="-33595" y="437091"/>
              <a:ext cx="9074452" cy="6174255"/>
              <a:chOff x="-33595" y="437091"/>
              <a:chExt cx="9074452" cy="6174255"/>
            </a:xfrm>
          </p:grpSpPr>
          <p:sp>
            <p:nvSpPr>
              <p:cNvPr id="92" name="Freeform 12"/>
              <p:cNvSpPr>
                <a:spLocks noChangeAspect="1"/>
              </p:cNvSpPr>
              <p:nvPr/>
            </p:nvSpPr>
            <p:spPr bwMode="auto">
              <a:xfrm rot="8051039">
                <a:off x="-11813" y="3783436"/>
                <a:ext cx="1054883" cy="1098447"/>
              </a:xfrm>
              <a:custGeom>
                <a:avLst/>
                <a:gdLst/>
                <a:ahLst/>
                <a:cxnLst>
                  <a:cxn ang="0">
                    <a:pos x="1226" y="680"/>
                  </a:cxn>
                  <a:cxn ang="0">
                    <a:pos x="1198" y="622"/>
                  </a:cxn>
                  <a:cxn ang="0">
                    <a:pos x="1248" y="526"/>
                  </a:cxn>
                  <a:cxn ang="0">
                    <a:pos x="1220" y="512"/>
                  </a:cxn>
                  <a:cxn ang="0">
                    <a:pos x="1224" y="420"/>
                  </a:cxn>
                  <a:cxn ang="0">
                    <a:pos x="1210" y="362"/>
                  </a:cxn>
                  <a:cxn ang="0">
                    <a:pos x="1082" y="416"/>
                  </a:cxn>
                  <a:cxn ang="0">
                    <a:pos x="1012" y="402"/>
                  </a:cxn>
                  <a:cxn ang="0">
                    <a:pos x="902" y="532"/>
                  </a:cxn>
                  <a:cxn ang="0">
                    <a:pos x="882" y="516"/>
                  </a:cxn>
                  <a:cxn ang="0">
                    <a:pos x="928" y="360"/>
                  </a:cxn>
                  <a:cxn ang="0">
                    <a:pos x="850" y="310"/>
                  </a:cxn>
                  <a:cxn ang="0">
                    <a:pos x="804" y="306"/>
                  </a:cxn>
                  <a:cxn ang="0">
                    <a:pos x="792" y="212"/>
                  </a:cxn>
                  <a:cxn ang="0">
                    <a:pos x="774" y="194"/>
                  </a:cxn>
                  <a:cxn ang="0">
                    <a:pos x="726" y="180"/>
                  </a:cxn>
                  <a:cxn ang="0">
                    <a:pos x="684" y="42"/>
                  </a:cxn>
                  <a:cxn ang="0">
                    <a:pos x="678" y="0"/>
                  </a:cxn>
                  <a:cxn ang="0">
                    <a:pos x="640" y="164"/>
                  </a:cxn>
                  <a:cxn ang="0">
                    <a:pos x="590" y="198"/>
                  </a:cxn>
                  <a:cxn ang="0">
                    <a:pos x="558" y="186"/>
                  </a:cxn>
                  <a:cxn ang="0">
                    <a:pos x="556" y="300"/>
                  </a:cxn>
                  <a:cxn ang="0">
                    <a:pos x="516" y="312"/>
                  </a:cxn>
                  <a:cxn ang="0">
                    <a:pos x="418" y="282"/>
                  </a:cxn>
                  <a:cxn ang="0">
                    <a:pos x="474" y="516"/>
                  </a:cxn>
                  <a:cxn ang="0">
                    <a:pos x="462" y="538"/>
                  </a:cxn>
                  <a:cxn ang="0">
                    <a:pos x="350" y="414"/>
                  </a:cxn>
                  <a:cxn ang="0">
                    <a:pos x="290" y="416"/>
                  </a:cxn>
                  <a:cxn ang="0">
                    <a:pos x="172" y="380"/>
                  </a:cxn>
                  <a:cxn ang="0">
                    <a:pos x="120" y="380"/>
                  </a:cxn>
                  <a:cxn ang="0">
                    <a:pos x="138" y="506"/>
                  </a:cxn>
                  <a:cxn ang="0">
                    <a:pos x="108" y="526"/>
                  </a:cxn>
                  <a:cxn ang="0">
                    <a:pos x="154" y="606"/>
                  </a:cxn>
                  <a:cxn ang="0">
                    <a:pos x="138" y="674"/>
                  </a:cxn>
                  <a:cxn ang="0">
                    <a:pos x="50" y="704"/>
                  </a:cxn>
                  <a:cxn ang="0">
                    <a:pos x="224" y="804"/>
                  </a:cxn>
                  <a:cxn ang="0">
                    <a:pos x="248" y="868"/>
                  </a:cxn>
                  <a:cxn ang="0">
                    <a:pos x="156" y="930"/>
                  </a:cxn>
                  <a:cxn ang="0">
                    <a:pos x="30" y="966"/>
                  </a:cxn>
                  <a:cxn ang="0">
                    <a:pos x="250" y="1032"/>
                  </a:cxn>
                  <a:cxn ang="0">
                    <a:pos x="374" y="1066"/>
                  </a:cxn>
                  <a:cxn ang="0">
                    <a:pos x="422" y="1100"/>
                  </a:cxn>
                  <a:cxn ang="0">
                    <a:pos x="382" y="1168"/>
                  </a:cxn>
                  <a:cxn ang="0">
                    <a:pos x="616" y="1088"/>
                  </a:cxn>
                  <a:cxn ang="0">
                    <a:pos x="646" y="1224"/>
                  </a:cxn>
                  <a:cxn ang="0">
                    <a:pos x="594" y="1374"/>
                  </a:cxn>
                  <a:cxn ang="0">
                    <a:pos x="582" y="1400"/>
                  </a:cxn>
                  <a:cxn ang="0">
                    <a:pos x="626" y="1408"/>
                  </a:cxn>
                  <a:cxn ang="0">
                    <a:pos x="658" y="1390"/>
                  </a:cxn>
                  <a:cxn ang="0">
                    <a:pos x="690" y="1240"/>
                  </a:cxn>
                  <a:cxn ang="0">
                    <a:pos x="786" y="1108"/>
                  </a:cxn>
                  <a:cxn ang="0">
                    <a:pos x="974" y="1168"/>
                  </a:cxn>
                  <a:cxn ang="0">
                    <a:pos x="934" y="1094"/>
                  </a:cxn>
                  <a:cxn ang="0">
                    <a:pos x="998" y="1064"/>
                  </a:cxn>
                  <a:cxn ang="0">
                    <a:pos x="1132" y="1020"/>
                  </a:cxn>
                  <a:cxn ang="0">
                    <a:pos x="1356" y="964"/>
                  </a:cxn>
                  <a:cxn ang="0">
                    <a:pos x="1174" y="920"/>
                  </a:cxn>
                  <a:cxn ang="0">
                    <a:pos x="1106" y="856"/>
                  </a:cxn>
                  <a:cxn ang="0">
                    <a:pos x="1154" y="784"/>
                  </a:cxn>
                  <a:cxn ang="0">
                    <a:pos x="1306" y="704"/>
                  </a:cxn>
                </a:cxnLst>
                <a:rect l="0" t="0" r="r" b="b"/>
                <a:pathLst>
                  <a:path w="1356" h="1412">
                    <a:moveTo>
                      <a:pt x="1306" y="704"/>
                    </a:moveTo>
                    <a:lnTo>
                      <a:pt x="1306" y="704"/>
                    </a:lnTo>
                    <a:lnTo>
                      <a:pt x="1272" y="698"/>
                    </a:lnTo>
                    <a:lnTo>
                      <a:pt x="1246" y="690"/>
                    </a:lnTo>
                    <a:lnTo>
                      <a:pt x="1236" y="684"/>
                    </a:lnTo>
                    <a:lnTo>
                      <a:pt x="1226" y="680"/>
                    </a:lnTo>
                    <a:lnTo>
                      <a:pt x="1218" y="674"/>
                    </a:lnTo>
                    <a:lnTo>
                      <a:pt x="1212" y="666"/>
                    </a:lnTo>
                    <a:lnTo>
                      <a:pt x="1208" y="660"/>
                    </a:lnTo>
                    <a:lnTo>
                      <a:pt x="1204" y="652"/>
                    </a:lnTo>
                    <a:lnTo>
                      <a:pt x="1200" y="638"/>
                    </a:lnTo>
                    <a:lnTo>
                      <a:pt x="1198" y="622"/>
                    </a:lnTo>
                    <a:lnTo>
                      <a:pt x="1202" y="606"/>
                    </a:lnTo>
                    <a:lnTo>
                      <a:pt x="1206" y="592"/>
                    </a:lnTo>
                    <a:lnTo>
                      <a:pt x="1214" y="576"/>
                    </a:lnTo>
                    <a:lnTo>
                      <a:pt x="1230" y="552"/>
                    </a:lnTo>
                    <a:lnTo>
                      <a:pt x="1242" y="534"/>
                    </a:lnTo>
                    <a:lnTo>
                      <a:pt x="1248" y="526"/>
                    </a:lnTo>
                    <a:lnTo>
                      <a:pt x="1248" y="526"/>
                    </a:lnTo>
                    <a:lnTo>
                      <a:pt x="1240" y="526"/>
                    </a:lnTo>
                    <a:lnTo>
                      <a:pt x="1234" y="524"/>
                    </a:lnTo>
                    <a:lnTo>
                      <a:pt x="1228" y="522"/>
                    </a:lnTo>
                    <a:lnTo>
                      <a:pt x="1224" y="518"/>
                    </a:lnTo>
                    <a:lnTo>
                      <a:pt x="1220" y="512"/>
                    </a:lnTo>
                    <a:lnTo>
                      <a:pt x="1218" y="506"/>
                    </a:lnTo>
                    <a:lnTo>
                      <a:pt x="1214" y="494"/>
                    </a:lnTo>
                    <a:lnTo>
                      <a:pt x="1214" y="478"/>
                    </a:lnTo>
                    <a:lnTo>
                      <a:pt x="1216" y="460"/>
                    </a:lnTo>
                    <a:lnTo>
                      <a:pt x="1218" y="440"/>
                    </a:lnTo>
                    <a:lnTo>
                      <a:pt x="1224" y="420"/>
                    </a:lnTo>
                    <a:lnTo>
                      <a:pt x="1236" y="380"/>
                    </a:lnTo>
                    <a:lnTo>
                      <a:pt x="1250" y="346"/>
                    </a:lnTo>
                    <a:lnTo>
                      <a:pt x="1266" y="312"/>
                    </a:lnTo>
                    <a:lnTo>
                      <a:pt x="1266" y="312"/>
                    </a:lnTo>
                    <a:lnTo>
                      <a:pt x="1238" y="340"/>
                    </a:lnTo>
                    <a:lnTo>
                      <a:pt x="1210" y="362"/>
                    </a:lnTo>
                    <a:lnTo>
                      <a:pt x="1184" y="380"/>
                    </a:lnTo>
                    <a:lnTo>
                      <a:pt x="1160" y="394"/>
                    </a:lnTo>
                    <a:lnTo>
                      <a:pt x="1138" y="404"/>
                    </a:lnTo>
                    <a:lnTo>
                      <a:pt x="1118" y="410"/>
                    </a:lnTo>
                    <a:lnTo>
                      <a:pt x="1098" y="414"/>
                    </a:lnTo>
                    <a:lnTo>
                      <a:pt x="1082" y="416"/>
                    </a:lnTo>
                    <a:lnTo>
                      <a:pt x="1066" y="416"/>
                    </a:lnTo>
                    <a:lnTo>
                      <a:pt x="1052" y="414"/>
                    </a:lnTo>
                    <a:lnTo>
                      <a:pt x="1030" y="410"/>
                    </a:lnTo>
                    <a:lnTo>
                      <a:pt x="1016" y="404"/>
                    </a:lnTo>
                    <a:lnTo>
                      <a:pt x="1012" y="402"/>
                    </a:lnTo>
                    <a:lnTo>
                      <a:pt x="1012" y="402"/>
                    </a:lnTo>
                    <a:lnTo>
                      <a:pt x="1006" y="414"/>
                    </a:lnTo>
                    <a:lnTo>
                      <a:pt x="996" y="430"/>
                    </a:lnTo>
                    <a:lnTo>
                      <a:pt x="964" y="468"/>
                    </a:lnTo>
                    <a:lnTo>
                      <a:pt x="928" y="506"/>
                    </a:lnTo>
                    <a:lnTo>
                      <a:pt x="902" y="532"/>
                    </a:lnTo>
                    <a:lnTo>
                      <a:pt x="902" y="532"/>
                    </a:lnTo>
                    <a:lnTo>
                      <a:pt x="894" y="538"/>
                    </a:lnTo>
                    <a:lnTo>
                      <a:pt x="888" y="540"/>
                    </a:lnTo>
                    <a:lnTo>
                      <a:pt x="886" y="538"/>
                    </a:lnTo>
                    <a:lnTo>
                      <a:pt x="884" y="532"/>
                    </a:lnTo>
                    <a:lnTo>
                      <a:pt x="882" y="522"/>
                    </a:lnTo>
                    <a:lnTo>
                      <a:pt x="882" y="516"/>
                    </a:lnTo>
                    <a:lnTo>
                      <a:pt x="882" y="516"/>
                    </a:lnTo>
                    <a:lnTo>
                      <a:pt x="890" y="502"/>
                    </a:lnTo>
                    <a:lnTo>
                      <a:pt x="898" y="486"/>
                    </a:lnTo>
                    <a:lnTo>
                      <a:pt x="910" y="448"/>
                    </a:lnTo>
                    <a:lnTo>
                      <a:pt x="920" y="404"/>
                    </a:lnTo>
                    <a:lnTo>
                      <a:pt x="928" y="360"/>
                    </a:lnTo>
                    <a:lnTo>
                      <a:pt x="938" y="282"/>
                    </a:lnTo>
                    <a:lnTo>
                      <a:pt x="942" y="250"/>
                    </a:lnTo>
                    <a:lnTo>
                      <a:pt x="942" y="250"/>
                    </a:lnTo>
                    <a:lnTo>
                      <a:pt x="904" y="278"/>
                    </a:lnTo>
                    <a:lnTo>
                      <a:pt x="874" y="298"/>
                    </a:lnTo>
                    <a:lnTo>
                      <a:pt x="850" y="310"/>
                    </a:lnTo>
                    <a:lnTo>
                      <a:pt x="840" y="312"/>
                    </a:lnTo>
                    <a:lnTo>
                      <a:pt x="830" y="314"/>
                    </a:lnTo>
                    <a:lnTo>
                      <a:pt x="822" y="314"/>
                    </a:lnTo>
                    <a:lnTo>
                      <a:pt x="816" y="312"/>
                    </a:lnTo>
                    <a:lnTo>
                      <a:pt x="810" y="310"/>
                    </a:lnTo>
                    <a:lnTo>
                      <a:pt x="804" y="306"/>
                    </a:lnTo>
                    <a:lnTo>
                      <a:pt x="800" y="300"/>
                    </a:lnTo>
                    <a:lnTo>
                      <a:pt x="796" y="294"/>
                    </a:lnTo>
                    <a:lnTo>
                      <a:pt x="792" y="280"/>
                    </a:lnTo>
                    <a:lnTo>
                      <a:pt x="790" y="264"/>
                    </a:lnTo>
                    <a:lnTo>
                      <a:pt x="790" y="246"/>
                    </a:lnTo>
                    <a:lnTo>
                      <a:pt x="792" y="212"/>
                    </a:lnTo>
                    <a:lnTo>
                      <a:pt x="798" y="186"/>
                    </a:lnTo>
                    <a:lnTo>
                      <a:pt x="800" y="176"/>
                    </a:lnTo>
                    <a:lnTo>
                      <a:pt x="800" y="176"/>
                    </a:lnTo>
                    <a:lnTo>
                      <a:pt x="792" y="184"/>
                    </a:lnTo>
                    <a:lnTo>
                      <a:pt x="782" y="190"/>
                    </a:lnTo>
                    <a:lnTo>
                      <a:pt x="774" y="194"/>
                    </a:lnTo>
                    <a:lnTo>
                      <a:pt x="766" y="198"/>
                    </a:lnTo>
                    <a:lnTo>
                      <a:pt x="758" y="198"/>
                    </a:lnTo>
                    <a:lnTo>
                      <a:pt x="750" y="196"/>
                    </a:lnTo>
                    <a:lnTo>
                      <a:pt x="744" y="194"/>
                    </a:lnTo>
                    <a:lnTo>
                      <a:pt x="738" y="190"/>
                    </a:lnTo>
                    <a:lnTo>
                      <a:pt x="726" y="180"/>
                    </a:lnTo>
                    <a:lnTo>
                      <a:pt x="716" y="164"/>
                    </a:lnTo>
                    <a:lnTo>
                      <a:pt x="708" y="146"/>
                    </a:lnTo>
                    <a:lnTo>
                      <a:pt x="700" y="126"/>
                    </a:lnTo>
                    <a:lnTo>
                      <a:pt x="694" y="104"/>
                    </a:lnTo>
                    <a:lnTo>
                      <a:pt x="690" y="82"/>
                    </a:lnTo>
                    <a:lnTo>
                      <a:pt x="684" y="42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8" y="8"/>
                    </a:lnTo>
                    <a:lnTo>
                      <a:pt x="678" y="8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2" y="42"/>
                    </a:lnTo>
                    <a:lnTo>
                      <a:pt x="666" y="82"/>
                    </a:lnTo>
                    <a:lnTo>
                      <a:pt x="662" y="104"/>
                    </a:lnTo>
                    <a:lnTo>
                      <a:pt x="656" y="126"/>
                    </a:lnTo>
                    <a:lnTo>
                      <a:pt x="648" y="146"/>
                    </a:lnTo>
                    <a:lnTo>
                      <a:pt x="640" y="164"/>
                    </a:lnTo>
                    <a:lnTo>
                      <a:pt x="630" y="180"/>
                    </a:lnTo>
                    <a:lnTo>
                      <a:pt x="618" y="190"/>
                    </a:lnTo>
                    <a:lnTo>
                      <a:pt x="612" y="194"/>
                    </a:lnTo>
                    <a:lnTo>
                      <a:pt x="606" y="196"/>
                    </a:lnTo>
                    <a:lnTo>
                      <a:pt x="598" y="198"/>
                    </a:lnTo>
                    <a:lnTo>
                      <a:pt x="590" y="198"/>
                    </a:lnTo>
                    <a:lnTo>
                      <a:pt x="582" y="194"/>
                    </a:lnTo>
                    <a:lnTo>
                      <a:pt x="574" y="190"/>
                    </a:lnTo>
                    <a:lnTo>
                      <a:pt x="564" y="184"/>
                    </a:lnTo>
                    <a:lnTo>
                      <a:pt x="556" y="176"/>
                    </a:lnTo>
                    <a:lnTo>
                      <a:pt x="556" y="176"/>
                    </a:lnTo>
                    <a:lnTo>
                      <a:pt x="558" y="186"/>
                    </a:lnTo>
                    <a:lnTo>
                      <a:pt x="564" y="212"/>
                    </a:lnTo>
                    <a:lnTo>
                      <a:pt x="566" y="246"/>
                    </a:lnTo>
                    <a:lnTo>
                      <a:pt x="566" y="264"/>
                    </a:lnTo>
                    <a:lnTo>
                      <a:pt x="564" y="280"/>
                    </a:lnTo>
                    <a:lnTo>
                      <a:pt x="560" y="294"/>
                    </a:lnTo>
                    <a:lnTo>
                      <a:pt x="556" y="300"/>
                    </a:lnTo>
                    <a:lnTo>
                      <a:pt x="552" y="306"/>
                    </a:lnTo>
                    <a:lnTo>
                      <a:pt x="546" y="310"/>
                    </a:lnTo>
                    <a:lnTo>
                      <a:pt x="540" y="312"/>
                    </a:lnTo>
                    <a:lnTo>
                      <a:pt x="534" y="314"/>
                    </a:lnTo>
                    <a:lnTo>
                      <a:pt x="526" y="314"/>
                    </a:lnTo>
                    <a:lnTo>
                      <a:pt x="516" y="312"/>
                    </a:lnTo>
                    <a:lnTo>
                      <a:pt x="506" y="310"/>
                    </a:lnTo>
                    <a:lnTo>
                      <a:pt x="482" y="298"/>
                    </a:lnTo>
                    <a:lnTo>
                      <a:pt x="452" y="278"/>
                    </a:lnTo>
                    <a:lnTo>
                      <a:pt x="414" y="250"/>
                    </a:lnTo>
                    <a:lnTo>
                      <a:pt x="414" y="250"/>
                    </a:lnTo>
                    <a:lnTo>
                      <a:pt x="418" y="282"/>
                    </a:lnTo>
                    <a:lnTo>
                      <a:pt x="428" y="360"/>
                    </a:lnTo>
                    <a:lnTo>
                      <a:pt x="436" y="404"/>
                    </a:lnTo>
                    <a:lnTo>
                      <a:pt x="446" y="448"/>
                    </a:lnTo>
                    <a:lnTo>
                      <a:pt x="458" y="486"/>
                    </a:lnTo>
                    <a:lnTo>
                      <a:pt x="466" y="502"/>
                    </a:lnTo>
                    <a:lnTo>
                      <a:pt x="474" y="516"/>
                    </a:lnTo>
                    <a:lnTo>
                      <a:pt x="474" y="516"/>
                    </a:lnTo>
                    <a:lnTo>
                      <a:pt x="474" y="522"/>
                    </a:lnTo>
                    <a:lnTo>
                      <a:pt x="472" y="532"/>
                    </a:lnTo>
                    <a:lnTo>
                      <a:pt x="470" y="538"/>
                    </a:lnTo>
                    <a:lnTo>
                      <a:pt x="468" y="540"/>
                    </a:lnTo>
                    <a:lnTo>
                      <a:pt x="462" y="538"/>
                    </a:lnTo>
                    <a:lnTo>
                      <a:pt x="454" y="532"/>
                    </a:lnTo>
                    <a:lnTo>
                      <a:pt x="454" y="532"/>
                    </a:lnTo>
                    <a:lnTo>
                      <a:pt x="428" y="506"/>
                    </a:lnTo>
                    <a:lnTo>
                      <a:pt x="392" y="468"/>
                    </a:lnTo>
                    <a:lnTo>
                      <a:pt x="360" y="430"/>
                    </a:lnTo>
                    <a:lnTo>
                      <a:pt x="350" y="414"/>
                    </a:lnTo>
                    <a:lnTo>
                      <a:pt x="344" y="402"/>
                    </a:lnTo>
                    <a:lnTo>
                      <a:pt x="344" y="402"/>
                    </a:lnTo>
                    <a:lnTo>
                      <a:pt x="340" y="404"/>
                    </a:lnTo>
                    <a:lnTo>
                      <a:pt x="326" y="410"/>
                    </a:lnTo>
                    <a:lnTo>
                      <a:pt x="304" y="414"/>
                    </a:lnTo>
                    <a:lnTo>
                      <a:pt x="290" y="416"/>
                    </a:lnTo>
                    <a:lnTo>
                      <a:pt x="274" y="416"/>
                    </a:lnTo>
                    <a:lnTo>
                      <a:pt x="258" y="414"/>
                    </a:lnTo>
                    <a:lnTo>
                      <a:pt x="238" y="410"/>
                    </a:lnTo>
                    <a:lnTo>
                      <a:pt x="218" y="404"/>
                    </a:lnTo>
                    <a:lnTo>
                      <a:pt x="196" y="394"/>
                    </a:lnTo>
                    <a:lnTo>
                      <a:pt x="172" y="380"/>
                    </a:lnTo>
                    <a:lnTo>
                      <a:pt x="146" y="362"/>
                    </a:lnTo>
                    <a:lnTo>
                      <a:pt x="118" y="340"/>
                    </a:lnTo>
                    <a:lnTo>
                      <a:pt x="90" y="312"/>
                    </a:lnTo>
                    <a:lnTo>
                      <a:pt x="90" y="312"/>
                    </a:lnTo>
                    <a:lnTo>
                      <a:pt x="106" y="346"/>
                    </a:lnTo>
                    <a:lnTo>
                      <a:pt x="120" y="380"/>
                    </a:lnTo>
                    <a:lnTo>
                      <a:pt x="132" y="420"/>
                    </a:lnTo>
                    <a:lnTo>
                      <a:pt x="138" y="440"/>
                    </a:lnTo>
                    <a:lnTo>
                      <a:pt x="140" y="460"/>
                    </a:lnTo>
                    <a:lnTo>
                      <a:pt x="142" y="478"/>
                    </a:lnTo>
                    <a:lnTo>
                      <a:pt x="142" y="494"/>
                    </a:lnTo>
                    <a:lnTo>
                      <a:pt x="138" y="506"/>
                    </a:lnTo>
                    <a:lnTo>
                      <a:pt x="136" y="512"/>
                    </a:lnTo>
                    <a:lnTo>
                      <a:pt x="132" y="518"/>
                    </a:lnTo>
                    <a:lnTo>
                      <a:pt x="128" y="522"/>
                    </a:lnTo>
                    <a:lnTo>
                      <a:pt x="122" y="524"/>
                    </a:lnTo>
                    <a:lnTo>
                      <a:pt x="116" y="526"/>
                    </a:lnTo>
                    <a:lnTo>
                      <a:pt x="108" y="526"/>
                    </a:lnTo>
                    <a:lnTo>
                      <a:pt x="108" y="526"/>
                    </a:lnTo>
                    <a:lnTo>
                      <a:pt x="114" y="534"/>
                    </a:lnTo>
                    <a:lnTo>
                      <a:pt x="126" y="552"/>
                    </a:lnTo>
                    <a:lnTo>
                      <a:pt x="142" y="576"/>
                    </a:lnTo>
                    <a:lnTo>
                      <a:pt x="150" y="592"/>
                    </a:lnTo>
                    <a:lnTo>
                      <a:pt x="154" y="606"/>
                    </a:lnTo>
                    <a:lnTo>
                      <a:pt x="158" y="622"/>
                    </a:lnTo>
                    <a:lnTo>
                      <a:pt x="156" y="638"/>
                    </a:lnTo>
                    <a:lnTo>
                      <a:pt x="152" y="652"/>
                    </a:lnTo>
                    <a:lnTo>
                      <a:pt x="148" y="660"/>
                    </a:lnTo>
                    <a:lnTo>
                      <a:pt x="144" y="666"/>
                    </a:lnTo>
                    <a:lnTo>
                      <a:pt x="138" y="674"/>
                    </a:lnTo>
                    <a:lnTo>
                      <a:pt x="130" y="680"/>
                    </a:lnTo>
                    <a:lnTo>
                      <a:pt x="120" y="684"/>
                    </a:lnTo>
                    <a:lnTo>
                      <a:pt x="110" y="690"/>
                    </a:lnTo>
                    <a:lnTo>
                      <a:pt x="84" y="698"/>
                    </a:lnTo>
                    <a:lnTo>
                      <a:pt x="50" y="704"/>
                    </a:lnTo>
                    <a:lnTo>
                      <a:pt x="50" y="704"/>
                    </a:lnTo>
                    <a:lnTo>
                      <a:pt x="70" y="712"/>
                    </a:lnTo>
                    <a:lnTo>
                      <a:pt x="116" y="734"/>
                    </a:lnTo>
                    <a:lnTo>
                      <a:pt x="146" y="748"/>
                    </a:lnTo>
                    <a:lnTo>
                      <a:pt x="174" y="766"/>
                    </a:lnTo>
                    <a:lnTo>
                      <a:pt x="202" y="784"/>
                    </a:lnTo>
                    <a:lnTo>
                      <a:pt x="224" y="804"/>
                    </a:lnTo>
                    <a:lnTo>
                      <a:pt x="234" y="814"/>
                    </a:lnTo>
                    <a:lnTo>
                      <a:pt x="242" y="824"/>
                    </a:lnTo>
                    <a:lnTo>
                      <a:pt x="246" y="836"/>
                    </a:lnTo>
                    <a:lnTo>
                      <a:pt x="250" y="846"/>
                    </a:lnTo>
                    <a:lnTo>
                      <a:pt x="250" y="856"/>
                    </a:lnTo>
                    <a:lnTo>
                      <a:pt x="248" y="868"/>
                    </a:lnTo>
                    <a:lnTo>
                      <a:pt x="242" y="878"/>
                    </a:lnTo>
                    <a:lnTo>
                      <a:pt x="232" y="888"/>
                    </a:lnTo>
                    <a:lnTo>
                      <a:pt x="220" y="900"/>
                    </a:lnTo>
                    <a:lnTo>
                      <a:pt x="202" y="910"/>
                    </a:lnTo>
                    <a:lnTo>
                      <a:pt x="182" y="920"/>
                    </a:lnTo>
                    <a:lnTo>
                      <a:pt x="156" y="930"/>
                    </a:lnTo>
                    <a:lnTo>
                      <a:pt x="124" y="938"/>
                    </a:lnTo>
                    <a:lnTo>
                      <a:pt x="88" y="948"/>
                    </a:lnTo>
                    <a:lnTo>
                      <a:pt x="48" y="956"/>
                    </a:lnTo>
                    <a:lnTo>
                      <a:pt x="0" y="964"/>
                    </a:lnTo>
                    <a:lnTo>
                      <a:pt x="0" y="964"/>
                    </a:lnTo>
                    <a:lnTo>
                      <a:pt x="30" y="966"/>
                    </a:lnTo>
                    <a:lnTo>
                      <a:pt x="62" y="972"/>
                    </a:lnTo>
                    <a:lnTo>
                      <a:pt x="102" y="980"/>
                    </a:lnTo>
                    <a:lnTo>
                      <a:pt x="148" y="992"/>
                    </a:lnTo>
                    <a:lnTo>
                      <a:pt x="198" y="1010"/>
                    </a:lnTo>
                    <a:lnTo>
                      <a:pt x="224" y="1020"/>
                    </a:lnTo>
                    <a:lnTo>
                      <a:pt x="250" y="1032"/>
                    </a:lnTo>
                    <a:lnTo>
                      <a:pt x="274" y="1046"/>
                    </a:lnTo>
                    <a:lnTo>
                      <a:pt x="298" y="1060"/>
                    </a:lnTo>
                    <a:lnTo>
                      <a:pt x="298" y="1060"/>
                    </a:lnTo>
                    <a:lnTo>
                      <a:pt x="330" y="1060"/>
                    </a:lnTo>
                    <a:lnTo>
                      <a:pt x="358" y="1064"/>
                    </a:lnTo>
                    <a:lnTo>
                      <a:pt x="374" y="1066"/>
                    </a:lnTo>
                    <a:lnTo>
                      <a:pt x="388" y="1070"/>
                    </a:lnTo>
                    <a:lnTo>
                      <a:pt x="402" y="1074"/>
                    </a:lnTo>
                    <a:lnTo>
                      <a:pt x="412" y="1082"/>
                    </a:lnTo>
                    <a:lnTo>
                      <a:pt x="420" y="1090"/>
                    </a:lnTo>
                    <a:lnTo>
                      <a:pt x="422" y="1094"/>
                    </a:lnTo>
                    <a:lnTo>
                      <a:pt x="422" y="1100"/>
                    </a:lnTo>
                    <a:lnTo>
                      <a:pt x="422" y="1106"/>
                    </a:lnTo>
                    <a:lnTo>
                      <a:pt x="422" y="1114"/>
                    </a:lnTo>
                    <a:lnTo>
                      <a:pt x="414" y="1128"/>
                    </a:lnTo>
                    <a:lnTo>
                      <a:pt x="402" y="1146"/>
                    </a:lnTo>
                    <a:lnTo>
                      <a:pt x="382" y="1168"/>
                    </a:lnTo>
                    <a:lnTo>
                      <a:pt x="382" y="1168"/>
                    </a:lnTo>
                    <a:lnTo>
                      <a:pt x="410" y="1160"/>
                    </a:lnTo>
                    <a:lnTo>
                      <a:pt x="442" y="1152"/>
                    </a:lnTo>
                    <a:lnTo>
                      <a:pt x="482" y="1140"/>
                    </a:lnTo>
                    <a:lnTo>
                      <a:pt x="526" y="1126"/>
                    </a:lnTo>
                    <a:lnTo>
                      <a:pt x="572" y="1108"/>
                    </a:lnTo>
                    <a:lnTo>
                      <a:pt x="616" y="1088"/>
                    </a:lnTo>
                    <a:lnTo>
                      <a:pt x="636" y="1076"/>
                    </a:lnTo>
                    <a:lnTo>
                      <a:pt x="654" y="1064"/>
                    </a:lnTo>
                    <a:lnTo>
                      <a:pt x="654" y="1064"/>
                    </a:lnTo>
                    <a:lnTo>
                      <a:pt x="654" y="1128"/>
                    </a:lnTo>
                    <a:lnTo>
                      <a:pt x="652" y="1174"/>
                    </a:lnTo>
                    <a:lnTo>
                      <a:pt x="646" y="1224"/>
                    </a:lnTo>
                    <a:lnTo>
                      <a:pt x="638" y="1274"/>
                    </a:lnTo>
                    <a:lnTo>
                      <a:pt x="632" y="1298"/>
                    </a:lnTo>
                    <a:lnTo>
                      <a:pt x="626" y="1322"/>
                    </a:lnTo>
                    <a:lnTo>
                      <a:pt x="616" y="1342"/>
                    </a:lnTo>
                    <a:lnTo>
                      <a:pt x="606" y="1360"/>
                    </a:lnTo>
                    <a:lnTo>
                      <a:pt x="594" y="1374"/>
                    </a:lnTo>
                    <a:lnTo>
                      <a:pt x="582" y="1386"/>
                    </a:lnTo>
                    <a:lnTo>
                      <a:pt x="582" y="1386"/>
                    </a:lnTo>
                    <a:lnTo>
                      <a:pt x="580" y="1388"/>
                    </a:lnTo>
                    <a:lnTo>
                      <a:pt x="576" y="1392"/>
                    </a:lnTo>
                    <a:lnTo>
                      <a:pt x="576" y="1396"/>
                    </a:lnTo>
                    <a:lnTo>
                      <a:pt x="582" y="1400"/>
                    </a:lnTo>
                    <a:lnTo>
                      <a:pt x="582" y="1400"/>
                    </a:lnTo>
                    <a:lnTo>
                      <a:pt x="586" y="1404"/>
                    </a:lnTo>
                    <a:lnTo>
                      <a:pt x="600" y="1410"/>
                    </a:lnTo>
                    <a:lnTo>
                      <a:pt x="608" y="1412"/>
                    </a:lnTo>
                    <a:lnTo>
                      <a:pt x="616" y="1410"/>
                    </a:lnTo>
                    <a:lnTo>
                      <a:pt x="626" y="1408"/>
                    </a:lnTo>
                    <a:lnTo>
                      <a:pt x="636" y="1402"/>
                    </a:lnTo>
                    <a:lnTo>
                      <a:pt x="636" y="1402"/>
                    </a:lnTo>
                    <a:lnTo>
                      <a:pt x="642" y="1400"/>
                    </a:lnTo>
                    <a:lnTo>
                      <a:pt x="646" y="1400"/>
                    </a:lnTo>
                    <a:lnTo>
                      <a:pt x="652" y="1396"/>
                    </a:lnTo>
                    <a:lnTo>
                      <a:pt x="658" y="1390"/>
                    </a:lnTo>
                    <a:lnTo>
                      <a:pt x="658" y="1390"/>
                    </a:lnTo>
                    <a:lnTo>
                      <a:pt x="666" y="1372"/>
                    </a:lnTo>
                    <a:lnTo>
                      <a:pt x="672" y="1350"/>
                    </a:lnTo>
                    <a:lnTo>
                      <a:pt x="678" y="1320"/>
                    </a:lnTo>
                    <a:lnTo>
                      <a:pt x="684" y="1284"/>
                    </a:lnTo>
                    <a:lnTo>
                      <a:pt x="690" y="1240"/>
                    </a:lnTo>
                    <a:lnTo>
                      <a:pt x="694" y="1190"/>
                    </a:lnTo>
                    <a:lnTo>
                      <a:pt x="702" y="1064"/>
                    </a:lnTo>
                    <a:lnTo>
                      <a:pt x="702" y="1064"/>
                    </a:lnTo>
                    <a:lnTo>
                      <a:pt x="722" y="1076"/>
                    </a:lnTo>
                    <a:lnTo>
                      <a:pt x="742" y="1088"/>
                    </a:lnTo>
                    <a:lnTo>
                      <a:pt x="786" y="1108"/>
                    </a:lnTo>
                    <a:lnTo>
                      <a:pt x="830" y="1126"/>
                    </a:lnTo>
                    <a:lnTo>
                      <a:pt x="874" y="1140"/>
                    </a:lnTo>
                    <a:lnTo>
                      <a:pt x="914" y="1152"/>
                    </a:lnTo>
                    <a:lnTo>
                      <a:pt x="946" y="1160"/>
                    </a:lnTo>
                    <a:lnTo>
                      <a:pt x="974" y="1168"/>
                    </a:lnTo>
                    <a:lnTo>
                      <a:pt x="974" y="1168"/>
                    </a:lnTo>
                    <a:lnTo>
                      <a:pt x="954" y="1146"/>
                    </a:lnTo>
                    <a:lnTo>
                      <a:pt x="942" y="1128"/>
                    </a:lnTo>
                    <a:lnTo>
                      <a:pt x="934" y="1114"/>
                    </a:lnTo>
                    <a:lnTo>
                      <a:pt x="934" y="1106"/>
                    </a:lnTo>
                    <a:lnTo>
                      <a:pt x="934" y="1100"/>
                    </a:lnTo>
                    <a:lnTo>
                      <a:pt x="934" y="1094"/>
                    </a:lnTo>
                    <a:lnTo>
                      <a:pt x="936" y="1090"/>
                    </a:lnTo>
                    <a:lnTo>
                      <a:pt x="944" y="1082"/>
                    </a:lnTo>
                    <a:lnTo>
                      <a:pt x="954" y="1074"/>
                    </a:lnTo>
                    <a:lnTo>
                      <a:pt x="968" y="1070"/>
                    </a:lnTo>
                    <a:lnTo>
                      <a:pt x="982" y="1066"/>
                    </a:lnTo>
                    <a:lnTo>
                      <a:pt x="998" y="1064"/>
                    </a:lnTo>
                    <a:lnTo>
                      <a:pt x="1026" y="1060"/>
                    </a:lnTo>
                    <a:lnTo>
                      <a:pt x="1058" y="1060"/>
                    </a:lnTo>
                    <a:lnTo>
                      <a:pt x="1058" y="1060"/>
                    </a:lnTo>
                    <a:lnTo>
                      <a:pt x="1082" y="1046"/>
                    </a:lnTo>
                    <a:lnTo>
                      <a:pt x="1106" y="1032"/>
                    </a:lnTo>
                    <a:lnTo>
                      <a:pt x="1132" y="1020"/>
                    </a:lnTo>
                    <a:lnTo>
                      <a:pt x="1158" y="1010"/>
                    </a:lnTo>
                    <a:lnTo>
                      <a:pt x="1208" y="992"/>
                    </a:lnTo>
                    <a:lnTo>
                      <a:pt x="1254" y="980"/>
                    </a:lnTo>
                    <a:lnTo>
                      <a:pt x="1294" y="972"/>
                    </a:lnTo>
                    <a:lnTo>
                      <a:pt x="1326" y="966"/>
                    </a:lnTo>
                    <a:lnTo>
                      <a:pt x="1356" y="964"/>
                    </a:lnTo>
                    <a:lnTo>
                      <a:pt x="1356" y="964"/>
                    </a:lnTo>
                    <a:lnTo>
                      <a:pt x="1308" y="956"/>
                    </a:lnTo>
                    <a:lnTo>
                      <a:pt x="1268" y="948"/>
                    </a:lnTo>
                    <a:lnTo>
                      <a:pt x="1232" y="938"/>
                    </a:lnTo>
                    <a:lnTo>
                      <a:pt x="1200" y="930"/>
                    </a:lnTo>
                    <a:lnTo>
                      <a:pt x="1174" y="920"/>
                    </a:lnTo>
                    <a:lnTo>
                      <a:pt x="1154" y="910"/>
                    </a:lnTo>
                    <a:lnTo>
                      <a:pt x="1136" y="900"/>
                    </a:lnTo>
                    <a:lnTo>
                      <a:pt x="1124" y="888"/>
                    </a:lnTo>
                    <a:lnTo>
                      <a:pt x="1114" y="878"/>
                    </a:lnTo>
                    <a:lnTo>
                      <a:pt x="1108" y="868"/>
                    </a:lnTo>
                    <a:lnTo>
                      <a:pt x="1106" y="856"/>
                    </a:lnTo>
                    <a:lnTo>
                      <a:pt x="1106" y="846"/>
                    </a:lnTo>
                    <a:lnTo>
                      <a:pt x="1108" y="836"/>
                    </a:lnTo>
                    <a:lnTo>
                      <a:pt x="1114" y="824"/>
                    </a:lnTo>
                    <a:lnTo>
                      <a:pt x="1122" y="814"/>
                    </a:lnTo>
                    <a:lnTo>
                      <a:pt x="1132" y="804"/>
                    </a:lnTo>
                    <a:lnTo>
                      <a:pt x="1154" y="784"/>
                    </a:lnTo>
                    <a:lnTo>
                      <a:pt x="1182" y="766"/>
                    </a:lnTo>
                    <a:lnTo>
                      <a:pt x="1210" y="748"/>
                    </a:lnTo>
                    <a:lnTo>
                      <a:pt x="1240" y="734"/>
                    </a:lnTo>
                    <a:lnTo>
                      <a:pt x="1286" y="712"/>
                    </a:lnTo>
                    <a:lnTo>
                      <a:pt x="1306" y="704"/>
                    </a:lnTo>
                    <a:lnTo>
                      <a:pt x="1306" y="704"/>
                    </a:lnTo>
                    <a:close/>
                  </a:path>
                </a:pathLst>
              </a:custGeom>
              <a:solidFill>
                <a:schemeClr val="accent1">
                  <a:alpha val="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101600">
                  <a:schemeClr val="accent1">
                    <a:alpha val="4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" name="Freeform 28"/>
              <p:cNvSpPr>
                <a:spLocks noChangeAspect="1"/>
              </p:cNvSpPr>
              <p:nvPr/>
            </p:nvSpPr>
            <p:spPr bwMode="auto">
              <a:xfrm rot="7569598">
                <a:off x="558950" y="196683"/>
                <a:ext cx="832668" cy="1313484"/>
              </a:xfrm>
              <a:custGeom>
                <a:avLst/>
                <a:gdLst/>
                <a:ahLst/>
                <a:cxnLst>
                  <a:cxn ang="0">
                    <a:pos x="1140" y="784"/>
                  </a:cxn>
                  <a:cxn ang="0">
                    <a:pos x="1090" y="812"/>
                  </a:cxn>
                  <a:cxn ang="0">
                    <a:pos x="1052" y="766"/>
                  </a:cxn>
                  <a:cxn ang="0">
                    <a:pos x="956" y="774"/>
                  </a:cxn>
                  <a:cxn ang="0">
                    <a:pos x="842" y="848"/>
                  </a:cxn>
                  <a:cxn ang="0">
                    <a:pos x="824" y="848"/>
                  </a:cxn>
                  <a:cxn ang="0">
                    <a:pos x="928" y="698"/>
                  </a:cxn>
                  <a:cxn ang="0">
                    <a:pos x="952" y="538"/>
                  </a:cxn>
                  <a:cxn ang="0">
                    <a:pos x="898" y="354"/>
                  </a:cxn>
                  <a:cxn ang="0">
                    <a:pos x="792" y="312"/>
                  </a:cxn>
                  <a:cxn ang="0">
                    <a:pos x="688" y="238"/>
                  </a:cxn>
                  <a:cxn ang="0">
                    <a:pos x="600" y="68"/>
                  </a:cxn>
                  <a:cxn ang="0">
                    <a:pos x="592" y="0"/>
                  </a:cxn>
                  <a:cxn ang="0">
                    <a:pos x="558" y="150"/>
                  </a:cxn>
                  <a:cxn ang="0">
                    <a:pos x="452" y="278"/>
                  </a:cxn>
                  <a:cxn ang="0">
                    <a:pos x="322" y="338"/>
                  </a:cxn>
                  <a:cxn ang="0">
                    <a:pos x="252" y="452"/>
                  </a:cxn>
                  <a:cxn ang="0">
                    <a:pos x="234" y="628"/>
                  </a:cxn>
                  <a:cxn ang="0">
                    <a:pos x="320" y="786"/>
                  </a:cxn>
                  <a:cxn ang="0">
                    <a:pos x="356" y="856"/>
                  </a:cxn>
                  <a:cxn ang="0">
                    <a:pos x="288" y="804"/>
                  </a:cxn>
                  <a:cxn ang="0">
                    <a:pos x="174" y="760"/>
                  </a:cxn>
                  <a:cxn ang="0">
                    <a:pos x="110" y="782"/>
                  </a:cxn>
                  <a:cxn ang="0">
                    <a:pos x="84" y="810"/>
                  </a:cxn>
                  <a:cxn ang="0">
                    <a:pos x="18" y="742"/>
                  </a:cxn>
                  <a:cxn ang="0">
                    <a:pos x="6" y="734"/>
                  </a:cxn>
                  <a:cxn ang="0">
                    <a:pos x="4" y="942"/>
                  </a:cxn>
                  <a:cxn ang="0">
                    <a:pos x="52" y="1018"/>
                  </a:cxn>
                  <a:cxn ang="0">
                    <a:pos x="118" y="1050"/>
                  </a:cxn>
                  <a:cxn ang="0">
                    <a:pos x="200" y="1124"/>
                  </a:cxn>
                  <a:cxn ang="0">
                    <a:pos x="208" y="1206"/>
                  </a:cxn>
                  <a:cxn ang="0">
                    <a:pos x="154" y="1282"/>
                  </a:cxn>
                  <a:cxn ang="0">
                    <a:pos x="178" y="1312"/>
                  </a:cxn>
                  <a:cxn ang="0">
                    <a:pos x="338" y="1372"/>
                  </a:cxn>
                  <a:cxn ang="0">
                    <a:pos x="448" y="1374"/>
                  </a:cxn>
                  <a:cxn ang="0">
                    <a:pos x="558" y="1324"/>
                  </a:cxn>
                  <a:cxn ang="0">
                    <a:pos x="540" y="1616"/>
                  </a:cxn>
                  <a:cxn ang="0">
                    <a:pos x="474" y="1806"/>
                  </a:cxn>
                  <a:cxn ang="0">
                    <a:pos x="434" y="1842"/>
                  </a:cxn>
                  <a:cxn ang="0">
                    <a:pos x="450" y="1864"/>
                  </a:cxn>
                  <a:cxn ang="0">
                    <a:pos x="528" y="1860"/>
                  </a:cxn>
                  <a:cxn ang="0">
                    <a:pos x="554" y="1852"/>
                  </a:cxn>
                  <a:cxn ang="0">
                    <a:pos x="596" y="1730"/>
                  </a:cxn>
                  <a:cxn ang="0">
                    <a:pos x="634" y="1326"/>
                  </a:cxn>
                  <a:cxn ang="0">
                    <a:pos x="762" y="1380"/>
                  </a:cxn>
                  <a:cxn ang="0">
                    <a:pos x="866" y="1362"/>
                  </a:cxn>
                  <a:cxn ang="0">
                    <a:pos x="1032" y="1310"/>
                  </a:cxn>
                  <a:cxn ang="0">
                    <a:pos x="1018" y="1268"/>
                  </a:cxn>
                  <a:cxn ang="0">
                    <a:pos x="974" y="1194"/>
                  </a:cxn>
                  <a:cxn ang="0">
                    <a:pos x="996" y="1106"/>
                  </a:cxn>
                  <a:cxn ang="0">
                    <a:pos x="1080" y="1046"/>
                  </a:cxn>
                  <a:cxn ang="0">
                    <a:pos x="1148" y="1006"/>
                  </a:cxn>
                  <a:cxn ang="0">
                    <a:pos x="1186" y="920"/>
                  </a:cxn>
                  <a:cxn ang="0">
                    <a:pos x="1178" y="724"/>
                  </a:cxn>
                </a:cxnLst>
                <a:rect l="0" t="0" r="r" b="b"/>
                <a:pathLst>
                  <a:path w="1188" h="1874">
                    <a:moveTo>
                      <a:pt x="1170" y="730"/>
                    </a:moveTo>
                    <a:lnTo>
                      <a:pt x="1170" y="730"/>
                    </a:lnTo>
                    <a:lnTo>
                      <a:pt x="1168" y="742"/>
                    </a:lnTo>
                    <a:lnTo>
                      <a:pt x="1164" y="752"/>
                    </a:lnTo>
                    <a:lnTo>
                      <a:pt x="1154" y="768"/>
                    </a:lnTo>
                    <a:lnTo>
                      <a:pt x="1140" y="784"/>
                    </a:lnTo>
                    <a:lnTo>
                      <a:pt x="1126" y="796"/>
                    </a:lnTo>
                    <a:lnTo>
                      <a:pt x="1114" y="804"/>
                    </a:lnTo>
                    <a:lnTo>
                      <a:pt x="1102" y="810"/>
                    </a:lnTo>
                    <a:lnTo>
                      <a:pt x="1092" y="816"/>
                    </a:lnTo>
                    <a:lnTo>
                      <a:pt x="1092" y="816"/>
                    </a:lnTo>
                    <a:lnTo>
                      <a:pt x="1090" y="812"/>
                    </a:lnTo>
                    <a:lnTo>
                      <a:pt x="1088" y="802"/>
                    </a:lnTo>
                    <a:lnTo>
                      <a:pt x="1080" y="790"/>
                    </a:lnTo>
                    <a:lnTo>
                      <a:pt x="1076" y="782"/>
                    </a:lnTo>
                    <a:lnTo>
                      <a:pt x="1068" y="776"/>
                    </a:lnTo>
                    <a:lnTo>
                      <a:pt x="1060" y="770"/>
                    </a:lnTo>
                    <a:lnTo>
                      <a:pt x="1052" y="766"/>
                    </a:lnTo>
                    <a:lnTo>
                      <a:pt x="1040" y="762"/>
                    </a:lnTo>
                    <a:lnTo>
                      <a:pt x="1028" y="760"/>
                    </a:lnTo>
                    <a:lnTo>
                      <a:pt x="1012" y="760"/>
                    </a:lnTo>
                    <a:lnTo>
                      <a:pt x="996" y="762"/>
                    </a:lnTo>
                    <a:lnTo>
                      <a:pt x="976" y="768"/>
                    </a:lnTo>
                    <a:lnTo>
                      <a:pt x="956" y="774"/>
                    </a:lnTo>
                    <a:lnTo>
                      <a:pt x="956" y="774"/>
                    </a:lnTo>
                    <a:lnTo>
                      <a:pt x="924" y="790"/>
                    </a:lnTo>
                    <a:lnTo>
                      <a:pt x="898" y="804"/>
                    </a:lnTo>
                    <a:lnTo>
                      <a:pt x="878" y="818"/>
                    </a:lnTo>
                    <a:lnTo>
                      <a:pt x="862" y="830"/>
                    </a:lnTo>
                    <a:lnTo>
                      <a:pt x="842" y="848"/>
                    </a:lnTo>
                    <a:lnTo>
                      <a:pt x="836" y="854"/>
                    </a:lnTo>
                    <a:lnTo>
                      <a:pt x="830" y="856"/>
                    </a:lnTo>
                    <a:lnTo>
                      <a:pt x="830" y="856"/>
                    </a:lnTo>
                    <a:lnTo>
                      <a:pt x="826" y="856"/>
                    </a:lnTo>
                    <a:lnTo>
                      <a:pt x="824" y="854"/>
                    </a:lnTo>
                    <a:lnTo>
                      <a:pt x="824" y="848"/>
                    </a:lnTo>
                    <a:lnTo>
                      <a:pt x="824" y="848"/>
                    </a:lnTo>
                    <a:lnTo>
                      <a:pt x="838" y="828"/>
                    </a:lnTo>
                    <a:lnTo>
                      <a:pt x="866" y="786"/>
                    </a:lnTo>
                    <a:lnTo>
                      <a:pt x="920" y="710"/>
                    </a:lnTo>
                    <a:lnTo>
                      <a:pt x="920" y="710"/>
                    </a:lnTo>
                    <a:lnTo>
                      <a:pt x="928" y="698"/>
                    </a:lnTo>
                    <a:lnTo>
                      <a:pt x="936" y="686"/>
                    </a:lnTo>
                    <a:lnTo>
                      <a:pt x="946" y="658"/>
                    </a:lnTo>
                    <a:lnTo>
                      <a:pt x="952" y="628"/>
                    </a:lnTo>
                    <a:lnTo>
                      <a:pt x="956" y="598"/>
                    </a:lnTo>
                    <a:lnTo>
                      <a:pt x="956" y="568"/>
                    </a:lnTo>
                    <a:lnTo>
                      <a:pt x="952" y="538"/>
                    </a:lnTo>
                    <a:lnTo>
                      <a:pt x="948" y="508"/>
                    </a:lnTo>
                    <a:lnTo>
                      <a:pt x="942" y="478"/>
                    </a:lnTo>
                    <a:lnTo>
                      <a:pt x="934" y="452"/>
                    </a:lnTo>
                    <a:lnTo>
                      <a:pt x="926" y="426"/>
                    </a:lnTo>
                    <a:lnTo>
                      <a:pt x="910" y="384"/>
                    </a:lnTo>
                    <a:lnTo>
                      <a:pt x="898" y="354"/>
                    </a:lnTo>
                    <a:lnTo>
                      <a:pt x="892" y="344"/>
                    </a:lnTo>
                    <a:lnTo>
                      <a:pt x="892" y="344"/>
                    </a:lnTo>
                    <a:lnTo>
                      <a:pt x="864" y="338"/>
                    </a:lnTo>
                    <a:lnTo>
                      <a:pt x="838" y="330"/>
                    </a:lnTo>
                    <a:lnTo>
                      <a:pt x="814" y="322"/>
                    </a:lnTo>
                    <a:lnTo>
                      <a:pt x="792" y="312"/>
                    </a:lnTo>
                    <a:lnTo>
                      <a:pt x="770" y="302"/>
                    </a:lnTo>
                    <a:lnTo>
                      <a:pt x="752" y="290"/>
                    </a:lnTo>
                    <a:lnTo>
                      <a:pt x="734" y="278"/>
                    </a:lnTo>
                    <a:lnTo>
                      <a:pt x="716" y="266"/>
                    </a:lnTo>
                    <a:lnTo>
                      <a:pt x="702" y="252"/>
                    </a:lnTo>
                    <a:lnTo>
                      <a:pt x="688" y="238"/>
                    </a:lnTo>
                    <a:lnTo>
                      <a:pt x="664" y="210"/>
                    </a:lnTo>
                    <a:lnTo>
                      <a:pt x="644" y="180"/>
                    </a:lnTo>
                    <a:lnTo>
                      <a:pt x="628" y="150"/>
                    </a:lnTo>
                    <a:lnTo>
                      <a:pt x="616" y="122"/>
                    </a:lnTo>
                    <a:lnTo>
                      <a:pt x="608" y="94"/>
                    </a:lnTo>
                    <a:lnTo>
                      <a:pt x="600" y="68"/>
                    </a:lnTo>
                    <a:lnTo>
                      <a:pt x="596" y="46"/>
                    </a:lnTo>
                    <a:lnTo>
                      <a:pt x="594" y="12"/>
                    </a:lnTo>
                    <a:lnTo>
                      <a:pt x="594" y="0"/>
                    </a:lnTo>
                    <a:lnTo>
                      <a:pt x="594" y="4"/>
                    </a:lnTo>
                    <a:lnTo>
                      <a:pt x="592" y="0"/>
                    </a:lnTo>
                    <a:lnTo>
                      <a:pt x="592" y="0"/>
                    </a:lnTo>
                    <a:lnTo>
                      <a:pt x="592" y="12"/>
                    </a:lnTo>
                    <a:lnTo>
                      <a:pt x="590" y="46"/>
                    </a:lnTo>
                    <a:lnTo>
                      <a:pt x="586" y="68"/>
                    </a:lnTo>
                    <a:lnTo>
                      <a:pt x="578" y="94"/>
                    </a:lnTo>
                    <a:lnTo>
                      <a:pt x="570" y="122"/>
                    </a:lnTo>
                    <a:lnTo>
                      <a:pt x="558" y="150"/>
                    </a:lnTo>
                    <a:lnTo>
                      <a:pt x="542" y="180"/>
                    </a:lnTo>
                    <a:lnTo>
                      <a:pt x="522" y="210"/>
                    </a:lnTo>
                    <a:lnTo>
                      <a:pt x="498" y="238"/>
                    </a:lnTo>
                    <a:lnTo>
                      <a:pt x="484" y="252"/>
                    </a:lnTo>
                    <a:lnTo>
                      <a:pt x="470" y="266"/>
                    </a:lnTo>
                    <a:lnTo>
                      <a:pt x="452" y="278"/>
                    </a:lnTo>
                    <a:lnTo>
                      <a:pt x="434" y="290"/>
                    </a:lnTo>
                    <a:lnTo>
                      <a:pt x="416" y="302"/>
                    </a:lnTo>
                    <a:lnTo>
                      <a:pt x="394" y="312"/>
                    </a:lnTo>
                    <a:lnTo>
                      <a:pt x="372" y="322"/>
                    </a:lnTo>
                    <a:lnTo>
                      <a:pt x="348" y="330"/>
                    </a:lnTo>
                    <a:lnTo>
                      <a:pt x="322" y="338"/>
                    </a:lnTo>
                    <a:lnTo>
                      <a:pt x="294" y="344"/>
                    </a:lnTo>
                    <a:lnTo>
                      <a:pt x="294" y="344"/>
                    </a:lnTo>
                    <a:lnTo>
                      <a:pt x="288" y="354"/>
                    </a:lnTo>
                    <a:lnTo>
                      <a:pt x="276" y="384"/>
                    </a:lnTo>
                    <a:lnTo>
                      <a:pt x="260" y="426"/>
                    </a:lnTo>
                    <a:lnTo>
                      <a:pt x="252" y="452"/>
                    </a:lnTo>
                    <a:lnTo>
                      <a:pt x="244" y="478"/>
                    </a:lnTo>
                    <a:lnTo>
                      <a:pt x="238" y="508"/>
                    </a:lnTo>
                    <a:lnTo>
                      <a:pt x="234" y="538"/>
                    </a:lnTo>
                    <a:lnTo>
                      <a:pt x="230" y="568"/>
                    </a:lnTo>
                    <a:lnTo>
                      <a:pt x="230" y="598"/>
                    </a:lnTo>
                    <a:lnTo>
                      <a:pt x="234" y="628"/>
                    </a:lnTo>
                    <a:lnTo>
                      <a:pt x="240" y="658"/>
                    </a:lnTo>
                    <a:lnTo>
                      <a:pt x="250" y="686"/>
                    </a:lnTo>
                    <a:lnTo>
                      <a:pt x="258" y="698"/>
                    </a:lnTo>
                    <a:lnTo>
                      <a:pt x="266" y="710"/>
                    </a:lnTo>
                    <a:lnTo>
                      <a:pt x="266" y="710"/>
                    </a:lnTo>
                    <a:lnTo>
                      <a:pt x="320" y="786"/>
                    </a:lnTo>
                    <a:lnTo>
                      <a:pt x="348" y="828"/>
                    </a:lnTo>
                    <a:lnTo>
                      <a:pt x="362" y="848"/>
                    </a:lnTo>
                    <a:lnTo>
                      <a:pt x="362" y="848"/>
                    </a:lnTo>
                    <a:lnTo>
                      <a:pt x="362" y="854"/>
                    </a:lnTo>
                    <a:lnTo>
                      <a:pt x="360" y="856"/>
                    </a:lnTo>
                    <a:lnTo>
                      <a:pt x="356" y="856"/>
                    </a:lnTo>
                    <a:lnTo>
                      <a:pt x="356" y="856"/>
                    </a:lnTo>
                    <a:lnTo>
                      <a:pt x="350" y="854"/>
                    </a:lnTo>
                    <a:lnTo>
                      <a:pt x="344" y="848"/>
                    </a:lnTo>
                    <a:lnTo>
                      <a:pt x="324" y="830"/>
                    </a:lnTo>
                    <a:lnTo>
                      <a:pt x="308" y="818"/>
                    </a:lnTo>
                    <a:lnTo>
                      <a:pt x="288" y="804"/>
                    </a:lnTo>
                    <a:lnTo>
                      <a:pt x="262" y="790"/>
                    </a:lnTo>
                    <a:lnTo>
                      <a:pt x="230" y="774"/>
                    </a:lnTo>
                    <a:lnTo>
                      <a:pt x="230" y="774"/>
                    </a:lnTo>
                    <a:lnTo>
                      <a:pt x="210" y="768"/>
                    </a:lnTo>
                    <a:lnTo>
                      <a:pt x="190" y="762"/>
                    </a:lnTo>
                    <a:lnTo>
                      <a:pt x="174" y="760"/>
                    </a:lnTo>
                    <a:lnTo>
                      <a:pt x="158" y="760"/>
                    </a:lnTo>
                    <a:lnTo>
                      <a:pt x="146" y="762"/>
                    </a:lnTo>
                    <a:lnTo>
                      <a:pt x="134" y="766"/>
                    </a:lnTo>
                    <a:lnTo>
                      <a:pt x="126" y="770"/>
                    </a:lnTo>
                    <a:lnTo>
                      <a:pt x="118" y="776"/>
                    </a:lnTo>
                    <a:lnTo>
                      <a:pt x="110" y="782"/>
                    </a:lnTo>
                    <a:lnTo>
                      <a:pt x="106" y="790"/>
                    </a:lnTo>
                    <a:lnTo>
                      <a:pt x="98" y="802"/>
                    </a:lnTo>
                    <a:lnTo>
                      <a:pt x="96" y="812"/>
                    </a:lnTo>
                    <a:lnTo>
                      <a:pt x="94" y="816"/>
                    </a:lnTo>
                    <a:lnTo>
                      <a:pt x="94" y="816"/>
                    </a:lnTo>
                    <a:lnTo>
                      <a:pt x="84" y="810"/>
                    </a:lnTo>
                    <a:lnTo>
                      <a:pt x="72" y="804"/>
                    </a:lnTo>
                    <a:lnTo>
                      <a:pt x="60" y="796"/>
                    </a:lnTo>
                    <a:lnTo>
                      <a:pt x="46" y="784"/>
                    </a:lnTo>
                    <a:lnTo>
                      <a:pt x="34" y="768"/>
                    </a:lnTo>
                    <a:lnTo>
                      <a:pt x="22" y="752"/>
                    </a:lnTo>
                    <a:lnTo>
                      <a:pt x="18" y="742"/>
                    </a:lnTo>
                    <a:lnTo>
                      <a:pt x="16" y="730"/>
                    </a:lnTo>
                    <a:lnTo>
                      <a:pt x="16" y="730"/>
                    </a:lnTo>
                    <a:lnTo>
                      <a:pt x="14" y="722"/>
                    </a:lnTo>
                    <a:lnTo>
                      <a:pt x="10" y="722"/>
                    </a:lnTo>
                    <a:lnTo>
                      <a:pt x="8" y="724"/>
                    </a:lnTo>
                    <a:lnTo>
                      <a:pt x="6" y="734"/>
                    </a:lnTo>
                    <a:lnTo>
                      <a:pt x="4" y="762"/>
                    </a:lnTo>
                    <a:lnTo>
                      <a:pt x="0" y="800"/>
                    </a:lnTo>
                    <a:lnTo>
                      <a:pt x="0" y="842"/>
                    </a:lnTo>
                    <a:lnTo>
                      <a:pt x="0" y="884"/>
                    </a:lnTo>
                    <a:lnTo>
                      <a:pt x="0" y="920"/>
                    </a:lnTo>
                    <a:lnTo>
                      <a:pt x="4" y="942"/>
                    </a:lnTo>
                    <a:lnTo>
                      <a:pt x="4" y="942"/>
                    </a:lnTo>
                    <a:lnTo>
                      <a:pt x="8" y="958"/>
                    </a:lnTo>
                    <a:lnTo>
                      <a:pt x="16" y="974"/>
                    </a:lnTo>
                    <a:lnTo>
                      <a:pt x="26" y="990"/>
                    </a:lnTo>
                    <a:lnTo>
                      <a:pt x="38" y="1006"/>
                    </a:lnTo>
                    <a:lnTo>
                      <a:pt x="52" y="1018"/>
                    </a:lnTo>
                    <a:lnTo>
                      <a:pt x="66" y="1030"/>
                    </a:lnTo>
                    <a:lnTo>
                      <a:pt x="80" y="1038"/>
                    </a:lnTo>
                    <a:lnTo>
                      <a:pt x="96" y="1042"/>
                    </a:lnTo>
                    <a:lnTo>
                      <a:pt x="96" y="1042"/>
                    </a:lnTo>
                    <a:lnTo>
                      <a:pt x="106" y="1046"/>
                    </a:lnTo>
                    <a:lnTo>
                      <a:pt x="118" y="1050"/>
                    </a:lnTo>
                    <a:lnTo>
                      <a:pt x="132" y="1058"/>
                    </a:lnTo>
                    <a:lnTo>
                      <a:pt x="146" y="1066"/>
                    </a:lnTo>
                    <a:lnTo>
                      <a:pt x="162" y="1078"/>
                    </a:lnTo>
                    <a:lnTo>
                      <a:pt x="176" y="1092"/>
                    </a:lnTo>
                    <a:lnTo>
                      <a:pt x="190" y="1106"/>
                    </a:lnTo>
                    <a:lnTo>
                      <a:pt x="200" y="1124"/>
                    </a:lnTo>
                    <a:lnTo>
                      <a:pt x="210" y="1142"/>
                    </a:lnTo>
                    <a:lnTo>
                      <a:pt x="214" y="1162"/>
                    </a:lnTo>
                    <a:lnTo>
                      <a:pt x="214" y="1172"/>
                    </a:lnTo>
                    <a:lnTo>
                      <a:pt x="214" y="1184"/>
                    </a:lnTo>
                    <a:lnTo>
                      <a:pt x="212" y="1194"/>
                    </a:lnTo>
                    <a:lnTo>
                      <a:pt x="208" y="1206"/>
                    </a:lnTo>
                    <a:lnTo>
                      <a:pt x="204" y="1218"/>
                    </a:lnTo>
                    <a:lnTo>
                      <a:pt x="198" y="1230"/>
                    </a:lnTo>
                    <a:lnTo>
                      <a:pt x="190" y="1242"/>
                    </a:lnTo>
                    <a:lnTo>
                      <a:pt x="180" y="1256"/>
                    </a:lnTo>
                    <a:lnTo>
                      <a:pt x="168" y="1268"/>
                    </a:lnTo>
                    <a:lnTo>
                      <a:pt x="154" y="1282"/>
                    </a:lnTo>
                    <a:lnTo>
                      <a:pt x="138" y="1294"/>
                    </a:lnTo>
                    <a:lnTo>
                      <a:pt x="120" y="1308"/>
                    </a:lnTo>
                    <a:lnTo>
                      <a:pt x="120" y="1308"/>
                    </a:lnTo>
                    <a:lnTo>
                      <a:pt x="136" y="1308"/>
                    </a:lnTo>
                    <a:lnTo>
                      <a:pt x="154" y="1310"/>
                    </a:lnTo>
                    <a:lnTo>
                      <a:pt x="178" y="1312"/>
                    </a:lnTo>
                    <a:lnTo>
                      <a:pt x="208" y="1318"/>
                    </a:lnTo>
                    <a:lnTo>
                      <a:pt x="242" y="1328"/>
                    </a:lnTo>
                    <a:lnTo>
                      <a:pt x="280" y="1342"/>
                    </a:lnTo>
                    <a:lnTo>
                      <a:pt x="320" y="1362"/>
                    </a:lnTo>
                    <a:lnTo>
                      <a:pt x="320" y="1362"/>
                    </a:lnTo>
                    <a:lnTo>
                      <a:pt x="338" y="1372"/>
                    </a:lnTo>
                    <a:lnTo>
                      <a:pt x="356" y="1376"/>
                    </a:lnTo>
                    <a:lnTo>
                      <a:pt x="374" y="1380"/>
                    </a:lnTo>
                    <a:lnTo>
                      <a:pt x="394" y="1382"/>
                    </a:lnTo>
                    <a:lnTo>
                      <a:pt x="412" y="1380"/>
                    </a:lnTo>
                    <a:lnTo>
                      <a:pt x="430" y="1378"/>
                    </a:lnTo>
                    <a:lnTo>
                      <a:pt x="448" y="1374"/>
                    </a:lnTo>
                    <a:lnTo>
                      <a:pt x="464" y="1370"/>
                    </a:lnTo>
                    <a:lnTo>
                      <a:pt x="496" y="1358"/>
                    </a:lnTo>
                    <a:lnTo>
                      <a:pt x="522" y="1344"/>
                    </a:lnTo>
                    <a:lnTo>
                      <a:pt x="544" y="1332"/>
                    </a:lnTo>
                    <a:lnTo>
                      <a:pt x="558" y="1324"/>
                    </a:lnTo>
                    <a:lnTo>
                      <a:pt x="558" y="1324"/>
                    </a:lnTo>
                    <a:lnTo>
                      <a:pt x="558" y="1362"/>
                    </a:lnTo>
                    <a:lnTo>
                      <a:pt x="558" y="1422"/>
                    </a:lnTo>
                    <a:lnTo>
                      <a:pt x="554" y="1496"/>
                    </a:lnTo>
                    <a:lnTo>
                      <a:pt x="550" y="1534"/>
                    </a:lnTo>
                    <a:lnTo>
                      <a:pt x="546" y="1576"/>
                    </a:lnTo>
                    <a:lnTo>
                      <a:pt x="540" y="1616"/>
                    </a:lnTo>
                    <a:lnTo>
                      <a:pt x="532" y="1656"/>
                    </a:lnTo>
                    <a:lnTo>
                      <a:pt x="524" y="1696"/>
                    </a:lnTo>
                    <a:lnTo>
                      <a:pt x="512" y="1732"/>
                    </a:lnTo>
                    <a:lnTo>
                      <a:pt x="498" y="1764"/>
                    </a:lnTo>
                    <a:lnTo>
                      <a:pt x="482" y="1794"/>
                    </a:lnTo>
                    <a:lnTo>
                      <a:pt x="474" y="1806"/>
                    </a:lnTo>
                    <a:lnTo>
                      <a:pt x="464" y="1816"/>
                    </a:lnTo>
                    <a:lnTo>
                      <a:pt x="454" y="1826"/>
                    </a:lnTo>
                    <a:lnTo>
                      <a:pt x="442" y="1834"/>
                    </a:lnTo>
                    <a:lnTo>
                      <a:pt x="442" y="1834"/>
                    </a:lnTo>
                    <a:lnTo>
                      <a:pt x="438" y="1838"/>
                    </a:lnTo>
                    <a:lnTo>
                      <a:pt x="434" y="1842"/>
                    </a:lnTo>
                    <a:lnTo>
                      <a:pt x="434" y="1846"/>
                    </a:lnTo>
                    <a:lnTo>
                      <a:pt x="434" y="1850"/>
                    </a:lnTo>
                    <a:lnTo>
                      <a:pt x="438" y="1854"/>
                    </a:lnTo>
                    <a:lnTo>
                      <a:pt x="442" y="1858"/>
                    </a:lnTo>
                    <a:lnTo>
                      <a:pt x="442" y="1858"/>
                    </a:lnTo>
                    <a:lnTo>
                      <a:pt x="450" y="1864"/>
                    </a:lnTo>
                    <a:lnTo>
                      <a:pt x="460" y="1868"/>
                    </a:lnTo>
                    <a:lnTo>
                      <a:pt x="470" y="1872"/>
                    </a:lnTo>
                    <a:lnTo>
                      <a:pt x="482" y="1874"/>
                    </a:lnTo>
                    <a:lnTo>
                      <a:pt x="496" y="1874"/>
                    </a:lnTo>
                    <a:lnTo>
                      <a:pt x="512" y="1870"/>
                    </a:lnTo>
                    <a:lnTo>
                      <a:pt x="528" y="1860"/>
                    </a:lnTo>
                    <a:lnTo>
                      <a:pt x="528" y="1860"/>
                    </a:lnTo>
                    <a:lnTo>
                      <a:pt x="532" y="1858"/>
                    </a:lnTo>
                    <a:lnTo>
                      <a:pt x="538" y="1856"/>
                    </a:lnTo>
                    <a:lnTo>
                      <a:pt x="546" y="1856"/>
                    </a:lnTo>
                    <a:lnTo>
                      <a:pt x="550" y="1854"/>
                    </a:lnTo>
                    <a:lnTo>
                      <a:pt x="554" y="1852"/>
                    </a:lnTo>
                    <a:lnTo>
                      <a:pt x="558" y="1848"/>
                    </a:lnTo>
                    <a:lnTo>
                      <a:pt x="562" y="1842"/>
                    </a:lnTo>
                    <a:lnTo>
                      <a:pt x="562" y="1842"/>
                    </a:lnTo>
                    <a:lnTo>
                      <a:pt x="574" y="1814"/>
                    </a:lnTo>
                    <a:lnTo>
                      <a:pt x="586" y="1776"/>
                    </a:lnTo>
                    <a:lnTo>
                      <a:pt x="596" y="1730"/>
                    </a:lnTo>
                    <a:lnTo>
                      <a:pt x="606" y="1672"/>
                    </a:lnTo>
                    <a:lnTo>
                      <a:pt x="614" y="1604"/>
                    </a:lnTo>
                    <a:lnTo>
                      <a:pt x="622" y="1524"/>
                    </a:lnTo>
                    <a:lnTo>
                      <a:pt x="628" y="1432"/>
                    </a:lnTo>
                    <a:lnTo>
                      <a:pt x="634" y="1326"/>
                    </a:lnTo>
                    <a:lnTo>
                      <a:pt x="634" y="1326"/>
                    </a:lnTo>
                    <a:lnTo>
                      <a:pt x="650" y="1338"/>
                    </a:lnTo>
                    <a:lnTo>
                      <a:pt x="672" y="1350"/>
                    </a:lnTo>
                    <a:lnTo>
                      <a:pt x="698" y="1362"/>
                    </a:lnTo>
                    <a:lnTo>
                      <a:pt x="730" y="1372"/>
                    </a:lnTo>
                    <a:lnTo>
                      <a:pt x="746" y="1376"/>
                    </a:lnTo>
                    <a:lnTo>
                      <a:pt x="762" y="1380"/>
                    </a:lnTo>
                    <a:lnTo>
                      <a:pt x="780" y="1382"/>
                    </a:lnTo>
                    <a:lnTo>
                      <a:pt x="796" y="1382"/>
                    </a:lnTo>
                    <a:lnTo>
                      <a:pt x="814" y="1380"/>
                    </a:lnTo>
                    <a:lnTo>
                      <a:pt x="832" y="1376"/>
                    </a:lnTo>
                    <a:lnTo>
                      <a:pt x="850" y="1370"/>
                    </a:lnTo>
                    <a:lnTo>
                      <a:pt x="866" y="1362"/>
                    </a:lnTo>
                    <a:lnTo>
                      <a:pt x="866" y="1362"/>
                    </a:lnTo>
                    <a:lnTo>
                      <a:pt x="906" y="1342"/>
                    </a:lnTo>
                    <a:lnTo>
                      <a:pt x="944" y="1328"/>
                    </a:lnTo>
                    <a:lnTo>
                      <a:pt x="978" y="1318"/>
                    </a:lnTo>
                    <a:lnTo>
                      <a:pt x="1008" y="1312"/>
                    </a:lnTo>
                    <a:lnTo>
                      <a:pt x="1032" y="1310"/>
                    </a:lnTo>
                    <a:lnTo>
                      <a:pt x="1050" y="1308"/>
                    </a:lnTo>
                    <a:lnTo>
                      <a:pt x="1066" y="1308"/>
                    </a:lnTo>
                    <a:lnTo>
                      <a:pt x="1066" y="1308"/>
                    </a:lnTo>
                    <a:lnTo>
                      <a:pt x="1048" y="1294"/>
                    </a:lnTo>
                    <a:lnTo>
                      <a:pt x="1032" y="1282"/>
                    </a:lnTo>
                    <a:lnTo>
                      <a:pt x="1018" y="1268"/>
                    </a:lnTo>
                    <a:lnTo>
                      <a:pt x="1006" y="1256"/>
                    </a:lnTo>
                    <a:lnTo>
                      <a:pt x="998" y="1242"/>
                    </a:lnTo>
                    <a:lnTo>
                      <a:pt x="988" y="1230"/>
                    </a:lnTo>
                    <a:lnTo>
                      <a:pt x="982" y="1218"/>
                    </a:lnTo>
                    <a:lnTo>
                      <a:pt x="978" y="1206"/>
                    </a:lnTo>
                    <a:lnTo>
                      <a:pt x="974" y="1194"/>
                    </a:lnTo>
                    <a:lnTo>
                      <a:pt x="972" y="1184"/>
                    </a:lnTo>
                    <a:lnTo>
                      <a:pt x="972" y="1172"/>
                    </a:lnTo>
                    <a:lnTo>
                      <a:pt x="972" y="1162"/>
                    </a:lnTo>
                    <a:lnTo>
                      <a:pt x="976" y="1142"/>
                    </a:lnTo>
                    <a:lnTo>
                      <a:pt x="986" y="1124"/>
                    </a:lnTo>
                    <a:lnTo>
                      <a:pt x="996" y="1106"/>
                    </a:lnTo>
                    <a:lnTo>
                      <a:pt x="1010" y="1092"/>
                    </a:lnTo>
                    <a:lnTo>
                      <a:pt x="1024" y="1078"/>
                    </a:lnTo>
                    <a:lnTo>
                      <a:pt x="1040" y="1066"/>
                    </a:lnTo>
                    <a:lnTo>
                      <a:pt x="1054" y="1058"/>
                    </a:lnTo>
                    <a:lnTo>
                      <a:pt x="1068" y="1050"/>
                    </a:lnTo>
                    <a:lnTo>
                      <a:pt x="1080" y="1046"/>
                    </a:lnTo>
                    <a:lnTo>
                      <a:pt x="1090" y="1042"/>
                    </a:lnTo>
                    <a:lnTo>
                      <a:pt x="1090" y="1042"/>
                    </a:lnTo>
                    <a:lnTo>
                      <a:pt x="1106" y="1038"/>
                    </a:lnTo>
                    <a:lnTo>
                      <a:pt x="1120" y="1030"/>
                    </a:lnTo>
                    <a:lnTo>
                      <a:pt x="1134" y="1018"/>
                    </a:lnTo>
                    <a:lnTo>
                      <a:pt x="1148" y="1006"/>
                    </a:lnTo>
                    <a:lnTo>
                      <a:pt x="1160" y="990"/>
                    </a:lnTo>
                    <a:lnTo>
                      <a:pt x="1170" y="974"/>
                    </a:lnTo>
                    <a:lnTo>
                      <a:pt x="1178" y="958"/>
                    </a:lnTo>
                    <a:lnTo>
                      <a:pt x="1182" y="942"/>
                    </a:lnTo>
                    <a:lnTo>
                      <a:pt x="1182" y="942"/>
                    </a:lnTo>
                    <a:lnTo>
                      <a:pt x="1186" y="920"/>
                    </a:lnTo>
                    <a:lnTo>
                      <a:pt x="1188" y="884"/>
                    </a:lnTo>
                    <a:lnTo>
                      <a:pt x="1186" y="842"/>
                    </a:lnTo>
                    <a:lnTo>
                      <a:pt x="1186" y="800"/>
                    </a:lnTo>
                    <a:lnTo>
                      <a:pt x="1182" y="762"/>
                    </a:lnTo>
                    <a:lnTo>
                      <a:pt x="1180" y="734"/>
                    </a:lnTo>
                    <a:lnTo>
                      <a:pt x="1178" y="724"/>
                    </a:lnTo>
                    <a:lnTo>
                      <a:pt x="1176" y="722"/>
                    </a:lnTo>
                    <a:lnTo>
                      <a:pt x="1172" y="722"/>
                    </a:lnTo>
                    <a:lnTo>
                      <a:pt x="1170" y="730"/>
                    </a:lnTo>
                    <a:lnTo>
                      <a:pt x="1170" y="730"/>
                    </a:lnTo>
                    <a:close/>
                  </a:path>
                </a:pathLst>
              </a:custGeom>
              <a:solidFill>
                <a:schemeClr val="accent1">
                  <a:alpha val="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101600">
                  <a:schemeClr val="accent1">
                    <a:alpha val="4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" name="Freeform 36"/>
              <p:cNvSpPr>
                <a:spLocks noChangeAspect="1"/>
              </p:cNvSpPr>
              <p:nvPr/>
            </p:nvSpPr>
            <p:spPr bwMode="auto">
              <a:xfrm rot="11849821">
                <a:off x="7750232" y="597775"/>
                <a:ext cx="1064273" cy="1063143"/>
              </a:xfrm>
              <a:custGeom>
                <a:avLst/>
                <a:gdLst/>
                <a:ahLst/>
                <a:cxnLst>
                  <a:cxn ang="0">
                    <a:pos x="1280" y="874"/>
                  </a:cxn>
                  <a:cxn ang="0">
                    <a:pos x="1142" y="974"/>
                  </a:cxn>
                  <a:cxn ang="0">
                    <a:pos x="1150" y="944"/>
                  </a:cxn>
                  <a:cxn ang="0">
                    <a:pos x="1196" y="832"/>
                  </a:cxn>
                  <a:cxn ang="0">
                    <a:pos x="1194" y="590"/>
                  </a:cxn>
                  <a:cxn ang="0">
                    <a:pos x="1152" y="368"/>
                  </a:cxn>
                  <a:cxn ang="0">
                    <a:pos x="1020" y="148"/>
                  </a:cxn>
                  <a:cxn ang="0">
                    <a:pos x="958" y="62"/>
                  </a:cxn>
                  <a:cxn ang="0">
                    <a:pos x="942" y="0"/>
                  </a:cxn>
                  <a:cxn ang="0">
                    <a:pos x="930" y="44"/>
                  </a:cxn>
                  <a:cxn ang="0">
                    <a:pos x="884" y="120"/>
                  </a:cxn>
                  <a:cxn ang="0">
                    <a:pos x="738" y="346"/>
                  </a:cxn>
                  <a:cxn ang="0">
                    <a:pos x="702" y="516"/>
                  </a:cxn>
                  <a:cxn ang="0">
                    <a:pos x="680" y="794"/>
                  </a:cxn>
                  <a:cxn ang="0">
                    <a:pos x="724" y="930"/>
                  </a:cxn>
                  <a:cxn ang="0">
                    <a:pos x="744" y="972"/>
                  </a:cxn>
                  <a:cxn ang="0">
                    <a:pos x="636" y="896"/>
                  </a:cxn>
                  <a:cxn ang="0">
                    <a:pos x="504" y="826"/>
                  </a:cxn>
                  <a:cxn ang="0">
                    <a:pos x="118" y="794"/>
                  </a:cxn>
                  <a:cxn ang="0">
                    <a:pos x="72" y="836"/>
                  </a:cxn>
                  <a:cxn ang="0">
                    <a:pos x="232" y="986"/>
                  </a:cxn>
                  <a:cxn ang="0">
                    <a:pos x="424" y="1194"/>
                  </a:cxn>
                  <a:cxn ang="0">
                    <a:pos x="608" y="1266"/>
                  </a:cxn>
                  <a:cxn ang="0">
                    <a:pos x="698" y="1248"/>
                  </a:cxn>
                  <a:cxn ang="0">
                    <a:pos x="708" y="1268"/>
                  </a:cxn>
                  <a:cxn ang="0">
                    <a:pos x="558" y="1382"/>
                  </a:cxn>
                  <a:cxn ang="0">
                    <a:pos x="416" y="1562"/>
                  </a:cxn>
                  <a:cxn ang="0">
                    <a:pos x="460" y="1634"/>
                  </a:cxn>
                  <a:cxn ang="0">
                    <a:pos x="628" y="1588"/>
                  </a:cxn>
                  <a:cxn ang="0">
                    <a:pos x="752" y="1516"/>
                  </a:cxn>
                  <a:cxn ang="0">
                    <a:pos x="784" y="1576"/>
                  </a:cxn>
                  <a:cxn ang="0">
                    <a:pos x="816" y="1560"/>
                  </a:cxn>
                  <a:cxn ang="0">
                    <a:pos x="858" y="1422"/>
                  </a:cxn>
                  <a:cxn ang="0">
                    <a:pos x="904" y="1368"/>
                  </a:cxn>
                  <a:cxn ang="0">
                    <a:pos x="878" y="1664"/>
                  </a:cxn>
                  <a:cxn ang="0">
                    <a:pos x="810" y="1824"/>
                  </a:cxn>
                  <a:cxn ang="0">
                    <a:pos x="780" y="1854"/>
                  </a:cxn>
                  <a:cxn ang="0">
                    <a:pos x="806" y="1876"/>
                  </a:cxn>
                  <a:cxn ang="0">
                    <a:pos x="874" y="1868"/>
                  </a:cxn>
                  <a:cxn ang="0">
                    <a:pos x="904" y="1856"/>
                  </a:cxn>
                  <a:cxn ang="0">
                    <a:pos x="952" y="1680"/>
                  </a:cxn>
                  <a:cxn ang="0">
                    <a:pos x="988" y="1342"/>
                  </a:cxn>
                  <a:cxn ang="0">
                    <a:pos x="1062" y="1548"/>
                  </a:cxn>
                  <a:cxn ang="0">
                    <a:pos x="1084" y="1572"/>
                  </a:cxn>
                  <a:cxn ang="0">
                    <a:pos x="1112" y="1566"/>
                  </a:cxn>
                  <a:cxn ang="0">
                    <a:pos x="1162" y="1530"/>
                  </a:cxn>
                  <a:cxn ang="0">
                    <a:pos x="1344" y="1620"/>
                  </a:cxn>
                  <a:cxn ang="0">
                    <a:pos x="1498" y="1638"/>
                  </a:cxn>
                  <a:cxn ang="0">
                    <a:pos x="1402" y="1462"/>
                  </a:cxn>
                  <a:cxn ang="0">
                    <a:pos x="1230" y="1306"/>
                  </a:cxn>
                  <a:cxn ang="0">
                    <a:pos x="1164" y="1252"/>
                  </a:cxn>
                  <a:cxn ang="0">
                    <a:pos x="1216" y="1260"/>
                  </a:cxn>
                  <a:cxn ang="0">
                    <a:pos x="1358" y="1250"/>
                  </a:cxn>
                  <a:cxn ang="0">
                    <a:pos x="1576" y="1076"/>
                  </a:cxn>
                  <a:cxn ang="0">
                    <a:pos x="1744" y="892"/>
                  </a:cxn>
                  <a:cxn ang="0">
                    <a:pos x="1880" y="802"/>
                  </a:cxn>
                  <a:cxn ang="0">
                    <a:pos x="1528" y="798"/>
                  </a:cxn>
                </a:cxnLst>
                <a:rect l="0" t="0" r="r" b="b"/>
                <a:pathLst>
                  <a:path w="1884" h="1882">
                    <a:moveTo>
                      <a:pt x="1380" y="826"/>
                    </a:moveTo>
                    <a:lnTo>
                      <a:pt x="1380" y="826"/>
                    </a:lnTo>
                    <a:lnTo>
                      <a:pt x="1364" y="830"/>
                    </a:lnTo>
                    <a:lnTo>
                      <a:pt x="1348" y="836"/>
                    </a:lnTo>
                    <a:lnTo>
                      <a:pt x="1314" y="852"/>
                    </a:lnTo>
                    <a:lnTo>
                      <a:pt x="1280" y="874"/>
                    </a:lnTo>
                    <a:lnTo>
                      <a:pt x="1248" y="896"/>
                    </a:lnTo>
                    <a:lnTo>
                      <a:pt x="1190" y="940"/>
                    </a:lnTo>
                    <a:lnTo>
                      <a:pt x="1156" y="968"/>
                    </a:lnTo>
                    <a:lnTo>
                      <a:pt x="1156" y="968"/>
                    </a:lnTo>
                    <a:lnTo>
                      <a:pt x="1148" y="972"/>
                    </a:lnTo>
                    <a:lnTo>
                      <a:pt x="1142" y="974"/>
                    </a:lnTo>
                    <a:lnTo>
                      <a:pt x="1140" y="972"/>
                    </a:lnTo>
                    <a:lnTo>
                      <a:pt x="1138" y="968"/>
                    </a:lnTo>
                    <a:lnTo>
                      <a:pt x="1138" y="960"/>
                    </a:lnTo>
                    <a:lnTo>
                      <a:pt x="1138" y="956"/>
                    </a:lnTo>
                    <a:lnTo>
                      <a:pt x="1138" y="956"/>
                    </a:lnTo>
                    <a:lnTo>
                      <a:pt x="1150" y="944"/>
                    </a:lnTo>
                    <a:lnTo>
                      <a:pt x="1160" y="930"/>
                    </a:lnTo>
                    <a:lnTo>
                      <a:pt x="1168" y="916"/>
                    </a:lnTo>
                    <a:lnTo>
                      <a:pt x="1176" y="900"/>
                    </a:lnTo>
                    <a:lnTo>
                      <a:pt x="1182" y="884"/>
                    </a:lnTo>
                    <a:lnTo>
                      <a:pt x="1188" y="868"/>
                    </a:lnTo>
                    <a:lnTo>
                      <a:pt x="1196" y="832"/>
                    </a:lnTo>
                    <a:lnTo>
                      <a:pt x="1202" y="794"/>
                    </a:lnTo>
                    <a:lnTo>
                      <a:pt x="1204" y="754"/>
                    </a:lnTo>
                    <a:lnTo>
                      <a:pt x="1204" y="712"/>
                    </a:lnTo>
                    <a:lnTo>
                      <a:pt x="1202" y="672"/>
                    </a:lnTo>
                    <a:lnTo>
                      <a:pt x="1198" y="630"/>
                    </a:lnTo>
                    <a:lnTo>
                      <a:pt x="1194" y="590"/>
                    </a:lnTo>
                    <a:lnTo>
                      <a:pt x="1182" y="516"/>
                    </a:lnTo>
                    <a:lnTo>
                      <a:pt x="1170" y="454"/>
                    </a:lnTo>
                    <a:lnTo>
                      <a:pt x="1162" y="408"/>
                    </a:lnTo>
                    <a:lnTo>
                      <a:pt x="1162" y="408"/>
                    </a:lnTo>
                    <a:lnTo>
                      <a:pt x="1160" y="388"/>
                    </a:lnTo>
                    <a:lnTo>
                      <a:pt x="1152" y="368"/>
                    </a:lnTo>
                    <a:lnTo>
                      <a:pt x="1144" y="346"/>
                    </a:lnTo>
                    <a:lnTo>
                      <a:pt x="1134" y="324"/>
                    </a:lnTo>
                    <a:lnTo>
                      <a:pt x="1108" y="276"/>
                    </a:lnTo>
                    <a:lnTo>
                      <a:pt x="1078" y="230"/>
                    </a:lnTo>
                    <a:lnTo>
                      <a:pt x="1048" y="186"/>
                    </a:lnTo>
                    <a:lnTo>
                      <a:pt x="1020" y="148"/>
                    </a:lnTo>
                    <a:lnTo>
                      <a:pt x="998" y="120"/>
                    </a:lnTo>
                    <a:lnTo>
                      <a:pt x="984" y="104"/>
                    </a:lnTo>
                    <a:lnTo>
                      <a:pt x="984" y="104"/>
                    </a:lnTo>
                    <a:lnTo>
                      <a:pt x="974" y="94"/>
                    </a:lnTo>
                    <a:lnTo>
                      <a:pt x="966" y="78"/>
                    </a:lnTo>
                    <a:lnTo>
                      <a:pt x="958" y="62"/>
                    </a:lnTo>
                    <a:lnTo>
                      <a:pt x="952" y="44"/>
                    </a:lnTo>
                    <a:lnTo>
                      <a:pt x="944" y="14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38" y="14"/>
                    </a:lnTo>
                    <a:lnTo>
                      <a:pt x="930" y="44"/>
                    </a:lnTo>
                    <a:lnTo>
                      <a:pt x="924" y="62"/>
                    </a:lnTo>
                    <a:lnTo>
                      <a:pt x="918" y="78"/>
                    </a:lnTo>
                    <a:lnTo>
                      <a:pt x="910" y="94"/>
                    </a:lnTo>
                    <a:lnTo>
                      <a:pt x="900" y="104"/>
                    </a:lnTo>
                    <a:lnTo>
                      <a:pt x="900" y="104"/>
                    </a:lnTo>
                    <a:lnTo>
                      <a:pt x="884" y="120"/>
                    </a:lnTo>
                    <a:lnTo>
                      <a:pt x="862" y="148"/>
                    </a:lnTo>
                    <a:lnTo>
                      <a:pt x="834" y="186"/>
                    </a:lnTo>
                    <a:lnTo>
                      <a:pt x="804" y="230"/>
                    </a:lnTo>
                    <a:lnTo>
                      <a:pt x="776" y="276"/>
                    </a:lnTo>
                    <a:lnTo>
                      <a:pt x="750" y="324"/>
                    </a:lnTo>
                    <a:lnTo>
                      <a:pt x="738" y="346"/>
                    </a:lnTo>
                    <a:lnTo>
                      <a:pt x="730" y="368"/>
                    </a:lnTo>
                    <a:lnTo>
                      <a:pt x="724" y="388"/>
                    </a:lnTo>
                    <a:lnTo>
                      <a:pt x="720" y="408"/>
                    </a:lnTo>
                    <a:lnTo>
                      <a:pt x="720" y="408"/>
                    </a:lnTo>
                    <a:lnTo>
                      <a:pt x="712" y="454"/>
                    </a:lnTo>
                    <a:lnTo>
                      <a:pt x="702" y="516"/>
                    </a:lnTo>
                    <a:lnTo>
                      <a:pt x="690" y="590"/>
                    </a:lnTo>
                    <a:lnTo>
                      <a:pt x="684" y="630"/>
                    </a:lnTo>
                    <a:lnTo>
                      <a:pt x="680" y="672"/>
                    </a:lnTo>
                    <a:lnTo>
                      <a:pt x="678" y="712"/>
                    </a:lnTo>
                    <a:lnTo>
                      <a:pt x="678" y="754"/>
                    </a:lnTo>
                    <a:lnTo>
                      <a:pt x="680" y="794"/>
                    </a:lnTo>
                    <a:lnTo>
                      <a:pt x="686" y="832"/>
                    </a:lnTo>
                    <a:lnTo>
                      <a:pt x="694" y="868"/>
                    </a:lnTo>
                    <a:lnTo>
                      <a:pt x="700" y="884"/>
                    </a:lnTo>
                    <a:lnTo>
                      <a:pt x="708" y="900"/>
                    </a:lnTo>
                    <a:lnTo>
                      <a:pt x="714" y="916"/>
                    </a:lnTo>
                    <a:lnTo>
                      <a:pt x="724" y="930"/>
                    </a:lnTo>
                    <a:lnTo>
                      <a:pt x="734" y="944"/>
                    </a:lnTo>
                    <a:lnTo>
                      <a:pt x="744" y="956"/>
                    </a:lnTo>
                    <a:lnTo>
                      <a:pt x="744" y="956"/>
                    </a:lnTo>
                    <a:lnTo>
                      <a:pt x="746" y="960"/>
                    </a:lnTo>
                    <a:lnTo>
                      <a:pt x="746" y="968"/>
                    </a:lnTo>
                    <a:lnTo>
                      <a:pt x="744" y="972"/>
                    </a:lnTo>
                    <a:lnTo>
                      <a:pt x="740" y="974"/>
                    </a:lnTo>
                    <a:lnTo>
                      <a:pt x="736" y="972"/>
                    </a:lnTo>
                    <a:lnTo>
                      <a:pt x="728" y="968"/>
                    </a:lnTo>
                    <a:lnTo>
                      <a:pt x="728" y="968"/>
                    </a:lnTo>
                    <a:lnTo>
                      <a:pt x="694" y="940"/>
                    </a:lnTo>
                    <a:lnTo>
                      <a:pt x="636" y="896"/>
                    </a:lnTo>
                    <a:lnTo>
                      <a:pt x="602" y="874"/>
                    </a:lnTo>
                    <a:lnTo>
                      <a:pt x="568" y="852"/>
                    </a:lnTo>
                    <a:lnTo>
                      <a:pt x="534" y="836"/>
                    </a:lnTo>
                    <a:lnTo>
                      <a:pt x="518" y="830"/>
                    </a:lnTo>
                    <a:lnTo>
                      <a:pt x="504" y="826"/>
                    </a:lnTo>
                    <a:lnTo>
                      <a:pt x="504" y="826"/>
                    </a:lnTo>
                    <a:lnTo>
                      <a:pt x="442" y="812"/>
                    </a:lnTo>
                    <a:lnTo>
                      <a:pt x="402" y="804"/>
                    </a:lnTo>
                    <a:lnTo>
                      <a:pt x="354" y="798"/>
                    </a:lnTo>
                    <a:lnTo>
                      <a:pt x="292" y="794"/>
                    </a:lnTo>
                    <a:lnTo>
                      <a:pt x="216" y="792"/>
                    </a:lnTo>
                    <a:lnTo>
                      <a:pt x="118" y="794"/>
                    </a:lnTo>
                    <a:lnTo>
                      <a:pt x="0" y="800"/>
                    </a:lnTo>
                    <a:lnTo>
                      <a:pt x="0" y="800"/>
                    </a:lnTo>
                    <a:lnTo>
                      <a:pt x="4" y="802"/>
                    </a:lnTo>
                    <a:lnTo>
                      <a:pt x="18" y="806"/>
                    </a:lnTo>
                    <a:lnTo>
                      <a:pt x="40" y="816"/>
                    </a:lnTo>
                    <a:lnTo>
                      <a:pt x="72" y="836"/>
                    </a:lnTo>
                    <a:lnTo>
                      <a:pt x="92" y="850"/>
                    </a:lnTo>
                    <a:lnTo>
                      <a:pt x="114" y="870"/>
                    </a:lnTo>
                    <a:lnTo>
                      <a:pt x="140" y="892"/>
                    </a:lnTo>
                    <a:lnTo>
                      <a:pt x="168" y="918"/>
                    </a:lnTo>
                    <a:lnTo>
                      <a:pt x="198" y="950"/>
                    </a:lnTo>
                    <a:lnTo>
                      <a:pt x="232" y="986"/>
                    </a:lnTo>
                    <a:lnTo>
                      <a:pt x="268" y="1028"/>
                    </a:lnTo>
                    <a:lnTo>
                      <a:pt x="306" y="1076"/>
                    </a:lnTo>
                    <a:lnTo>
                      <a:pt x="306" y="1076"/>
                    </a:lnTo>
                    <a:lnTo>
                      <a:pt x="348" y="1124"/>
                    </a:lnTo>
                    <a:lnTo>
                      <a:pt x="386" y="1162"/>
                    </a:lnTo>
                    <a:lnTo>
                      <a:pt x="424" y="1194"/>
                    </a:lnTo>
                    <a:lnTo>
                      <a:pt x="460" y="1218"/>
                    </a:lnTo>
                    <a:lnTo>
                      <a:pt x="494" y="1238"/>
                    </a:lnTo>
                    <a:lnTo>
                      <a:pt x="526" y="1250"/>
                    </a:lnTo>
                    <a:lnTo>
                      <a:pt x="556" y="1260"/>
                    </a:lnTo>
                    <a:lnTo>
                      <a:pt x="584" y="1264"/>
                    </a:lnTo>
                    <a:lnTo>
                      <a:pt x="608" y="1266"/>
                    </a:lnTo>
                    <a:lnTo>
                      <a:pt x="632" y="1266"/>
                    </a:lnTo>
                    <a:lnTo>
                      <a:pt x="650" y="1264"/>
                    </a:lnTo>
                    <a:lnTo>
                      <a:pt x="668" y="1260"/>
                    </a:lnTo>
                    <a:lnTo>
                      <a:pt x="690" y="1252"/>
                    </a:lnTo>
                    <a:lnTo>
                      <a:pt x="698" y="1248"/>
                    </a:lnTo>
                    <a:lnTo>
                      <a:pt x="698" y="1248"/>
                    </a:lnTo>
                    <a:lnTo>
                      <a:pt x="704" y="1248"/>
                    </a:lnTo>
                    <a:lnTo>
                      <a:pt x="716" y="1250"/>
                    </a:lnTo>
                    <a:lnTo>
                      <a:pt x="720" y="1252"/>
                    </a:lnTo>
                    <a:lnTo>
                      <a:pt x="720" y="1256"/>
                    </a:lnTo>
                    <a:lnTo>
                      <a:pt x="718" y="1260"/>
                    </a:lnTo>
                    <a:lnTo>
                      <a:pt x="708" y="1268"/>
                    </a:lnTo>
                    <a:lnTo>
                      <a:pt x="708" y="1268"/>
                    </a:lnTo>
                    <a:lnTo>
                      <a:pt x="686" y="1282"/>
                    </a:lnTo>
                    <a:lnTo>
                      <a:pt x="652" y="1306"/>
                    </a:lnTo>
                    <a:lnTo>
                      <a:pt x="608" y="1338"/>
                    </a:lnTo>
                    <a:lnTo>
                      <a:pt x="584" y="1360"/>
                    </a:lnTo>
                    <a:lnTo>
                      <a:pt x="558" y="1382"/>
                    </a:lnTo>
                    <a:lnTo>
                      <a:pt x="532" y="1406"/>
                    </a:lnTo>
                    <a:lnTo>
                      <a:pt x="506" y="1434"/>
                    </a:lnTo>
                    <a:lnTo>
                      <a:pt x="482" y="1462"/>
                    </a:lnTo>
                    <a:lnTo>
                      <a:pt x="458" y="1494"/>
                    </a:lnTo>
                    <a:lnTo>
                      <a:pt x="436" y="1526"/>
                    </a:lnTo>
                    <a:lnTo>
                      <a:pt x="416" y="1562"/>
                    </a:lnTo>
                    <a:lnTo>
                      <a:pt x="400" y="1598"/>
                    </a:lnTo>
                    <a:lnTo>
                      <a:pt x="386" y="1638"/>
                    </a:lnTo>
                    <a:lnTo>
                      <a:pt x="386" y="1638"/>
                    </a:lnTo>
                    <a:lnTo>
                      <a:pt x="396" y="1638"/>
                    </a:lnTo>
                    <a:lnTo>
                      <a:pt x="422" y="1638"/>
                    </a:lnTo>
                    <a:lnTo>
                      <a:pt x="460" y="1634"/>
                    </a:lnTo>
                    <a:lnTo>
                      <a:pt x="484" y="1632"/>
                    </a:lnTo>
                    <a:lnTo>
                      <a:pt x="510" y="1626"/>
                    </a:lnTo>
                    <a:lnTo>
                      <a:pt x="538" y="1620"/>
                    </a:lnTo>
                    <a:lnTo>
                      <a:pt x="568" y="1612"/>
                    </a:lnTo>
                    <a:lnTo>
                      <a:pt x="598" y="1602"/>
                    </a:lnTo>
                    <a:lnTo>
                      <a:pt x="628" y="1588"/>
                    </a:lnTo>
                    <a:lnTo>
                      <a:pt x="660" y="1572"/>
                    </a:lnTo>
                    <a:lnTo>
                      <a:pt x="690" y="1552"/>
                    </a:lnTo>
                    <a:lnTo>
                      <a:pt x="720" y="1530"/>
                    </a:lnTo>
                    <a:lnTo>
                      <a:pt x="750" y="1504"/>
                    </a:lnTo>
                    <a:lnTo>
                      <a:pt x="750" y="1504"/>
                    </a:lnTo>
                    <a:lnTo>
                      <a:pt x="752" y="1516"/>
                    </a:lnTo>
                    <a:lnTo>
                      <a:pt x="758" y="1542"/>
                    </a:lnTo>
                    <a:lnTo>
                      <a:pt x="764" y="1556"/>
                    </a:lnTo>
                    <a:lnTo>
                      <a:pt x="770" y="1566"/>
                    </a:lnTo>
                    <a:lnTo>
                      <a:pt x="774" y="1570"/>
                    </a:lnTo>
                    <a:lnTo>
                      <a:pt x="778" y="1574"/>
                    </a:lnTo>
                    <a:lnTo>
                      <a:pt x="784" y="1576"/>
                    </a:lnTo>
                    <a:lnTo>
                      <a:pt x="790" y="1576"/>
                    </a:lnTo>
                    <a:lnTo>
                      <a:pt x="790" y="1576"/>
                    </a:lnTo>
                    <a:lnTo>
                      <a:pt x="798" y="1572"/>
                    </a:lnTo>
                    <a:lnTo>
                      <a:pt x="806" y="1570"/>
                    </a:lnTo>
                    <a:lnTo>
                      <a:pt x="812" y="1564"/>
                    </a:lnTo>
                    <a:lnTo>
                      <a:pt x="816" y="1560"/>
                    </a:lnTo>
                    <a:lnTo>
                      <a:pt x="820" y="1552"/>
                    </a:lnTo>
                    <a:lnTo>
                      <a:pt x="820" y="1548"/>
                    </a:lnTo>
                    <a:lnTo>
                      <a:pt x="820" y="1548"/>
                    </a:lnTo>
                    <a:lnTo>
                      <a:pt x="828" y="1522"/>
                    </a:lnTo>
                    <a:lnTo>
                      <a:pt x="846" y="1458"/>
                    </a:lnTo>
                    <a:lnTo>
                      <a:pt x="858" y="1422"/>
                    </a:lnTo>
                    <a:lnTo>
                      <a:pt x="872" y="1386"/>
                    </a:lnTo>
                    <a:lnTo>
                      <a:pt x="888" y="1354"/>
                    </a:lnTo>
                    <a:lnTo>
                      <a:pt x="896" y="1340"/>
                    </a:lnTo>
                    <a:lnTo>
                      <a:pt x="904" y="1330"/>
                    </a:lnTo>
                    <a:lnTo>
                      <a:pt x="904" y="1330"/>
                    </a:lnTo>
                    <a:lnTo>
                      <a:pt x="904" y="1368"/>
                    </a:lnTo>
                    <a:lnTo>
                      <a:pt x="904" y="1428"/>
                    </a:lnTo>
                    <a:lnTo>
                      <a:pt x="900" y="1500"/>
                    </a:lnTo>
                    <a:lnTo>
                      <a:pt x="896" y="1540"/>
                    </a:lnTo>
                    <a:lnTo>
                      <a:pt x="892" y="1582"/>
                    </a:lnTo>
                    <a:lnTo>
                      <a:pt x="886" y="1622"/>
                    </a:lnTo>
                    <a:lnTo>
                      <a:pt x="878" y="1664"/>
                    </a:lnTo>
                    <a:lnTo>
                      <a:pt x="870" y="1702"/>
                    </a:lnTo>
                    <a:lnTo>
                      <a:pt x="858" y="1738"/>
                    </a:lnTo>
                    <a:lnTo>
                      <a:pt x="844" y="1772"/>
                    </a:lnTo>
                    <a:lnTo>
                      <a:pt x="828" y="1800"/>
                    </a:lnTo>
                    <a:lnTo>
                      <a:pt x="820" y="1814"/>
                    </a:lnTo>
                    <a:lnTo>
                      <a:pt x="810" y="1824"/>
                    </a:lnTo>
                    <a:lnTo>
                      <a:pt x="800" y="1834"/>
                    </a:lnTo>
                    <a:lnTo>
                      <a:pt x="788" y="1842"/>
                    </a:lnTo>
                    <a:lnTo>
                      <a:pt x="788" y="1842"/>
                    </a:lnTo>
                    <a:lnTo>
                      <a:pt x="784" y="1846"/>
                    </a:lnTo>
                    <a:lnTo>
                      <a:pt x="780" y="1850"/>
                    </a:lnTo>
                    <a:lnTo>
                      <a:pt x="780" y="1854"/>
                    </a:lnTo>
                    <a:lnTo>
                      <a:pt x="780" y="1858"/>
                    </a:lnTo>
                    <a:lnTo>
                      <a:pt x="784" y="1862"/>
                    </a:lnTo>
                    <a:lnTo>
                      <a:pt x="788" y="1866"/>
                    </a:lnTo>
                    <a:lnTo>
                      <a:pt x="788" y="1866"/>
                    </a:lnTo>
                    <a:lnTo>
                      <a:pt x="796" y="1872"/>
                    </a:lnTo>
                    <a:lnTo>
                      <a:pt x="806" y="1876"/>
                    </a:lnTo>
                    <a:lnTo>
                      <a:pt x="816" y="1880"/>
                    </a:lnTo>
                    <a:lnTo>
                      <a:pt x="828" y="1882"/>
                    </a:lnTo>
                    <a:lnTo>
                      <a:pt x="842" y="1882"/>
                    </a:lnTo>
                    <a:lnTo>
                      <a:pt x="858" y="1878"/>
                    </a:lnTo>
                    <a:lnTo>
                      <a:pt x="874" y="1868"/>
                    </a:lnTo>
                    <a:lnTo>
                      <a:pt x="874" y="1868"/>
                    </a:lnTo>
                    <a:lnTo>
                      <a:pt x="878" y="1866"/>
                    </a:lnTo>
                    <a:lnTo>
                      <a:pt x="884" y="1864"/>
                    </a:lnTo>
                    <a:lnTo>
                      <a:pt x="892" y="1864"/>
                    </a:lnTo>
                    <a:lnTo>
                      <a:pt x="896" y="1862"/>
                    </a:lnTo>
                    <a:lnTo>
                      <a:pt x="900" y="1860"/>
                    </a:lnTo>
                    <a:lnTo>
                      <a:pt x="904" y="1856"/>
                    </a:lnTo>
                    <a:lnTo>
                      <a:pt x="908" y="1850"/>
                    </a:lnTo>
                    <a:lnTo>
                      <a:pt x="908" y="1850"/>
                    </a:lnTo>
                    <a:lnTo>
                      <a:pt x="920" y="1822"/>
                    </a:lnTo>
                    <a:lnTo>
                      <a:pt x="932" y="1784"/>
                    </a:lnTo>
                    <a:lnTo>
                      <a:pt x="942" y="1738"/>
                    </a:lnTo>
                    <a:lnTo>
                      <a:pt x="952" y="1680"/>
                    </a:lnTo>
                    <a:lnTo>
                      <a:pt x="960" y="1610"/>
                    </a:lnTo>
                    <a:lnTo>
                      <a:pt x="968" y="1530"/>
                    </a:lnTo>
                    <a:lnTo>
                      <a:pt x="974" y="1436"/>
                    </a:lnTo>
                    <a:lnTo>
                      <a:pt x="980" y="1330"/>
                    </a:lnTo>
                    <a:lnTo>
                      <a:pt x="980" y="1330"/>
                    </a:lnTo>
                    <a:lnTo>
                      <a:pt x="988" y="1342"/>
                    </a:lnTo>
                    <a:lnTo>
                      <a:pt x="996" y="1356"/>
                    </a:lnTo>
                    <a:lnTo>
                      <a:pt x="1012" y="1388"/>
                    </a:lnTo>
                    <a:lnTo>
                      <a:pt x="1026" y="1424"/>
                    </a:lnTo>
                    <a:lnTo>
                      <a:pt x="1038" y="1460"/>
                    </a:lnTo>
                    <a:lnTo>
                      <a:pt x="1056" y="1522"/>
                    </a:lnTo>
                    <a:lnTo>
                      <a:pt x="1062" y="1548"/>
                    </a:lnTo>
                    <a:lnTo>
                      <a:pt x="1062" y="1548"/>
                    </a:lnTo>
                    <a:lnTo>
                      <a:pt x="1062" y="1552"/>
                    </a:lnTo>
                    <a:lnTo>
                      <a:pt x="1066" y="1560"/>
                    </a:lnTo>
                    <a:lnTo>
                      <a:pt x="1070" y="1564"/>
                    </a:lnTo>
                    <a:lnTo>
                      <a:pt x="1076" y="1570"/>
                    </a:lnTo>
                    <a:lnTo>
                      <a:pt x="1084" y="1572"/>
                    </a:lnTo>
                    <a:lnTo>
                      <a:pt x="1094" y="1576"/>
                    </a:lnTo>
                    <a:lnTo>
                      <a:pt x="1094" y="1576"/>
                    </a:lnTo>
                    <a:lnTo>
                      <a:pt x="1100" y="1576"/>
                    </a:lnTo>
                    <a:lnTo>
                      <a:pt x="1104" y="1574"/>
                    </a:lnTo>
                    <a:lnTo>
                      <a:pt x="1108" y="1570"/>
                    </a:lnTo>
                    <a:lnTo>
                      <a:pt x="1112" y="1566"/>
                    </a:lnTo>
                    <a:lnTo>
                      <a:pt x="1120" y="1556"/>
                    </a:lnTo>
                    <a:lnTo>
                      <a:pt x="1124" y="1542"/>
                    </a:lnTo>
                    <a:lnTo>
                      <a:pt x="1132" y="1516"/>
                    </a:lnTo>
                    <a:lnTo>
                      <a:pt x="1134" y="1504"/>
                    </a:lnTo>
                    <a:lnTo>
                      <a:pt x="1134" y="1504"/>
                    </a:lnTo>
                    <a:lnTo>
                      <a:pt x="1162" y="1530"/>
                    </a:lnTo>
                    <a:lnTo>
                      <a:pt x="1192" y="1552"/>
                    </a:lnTo>
                    <a:lnTo>
                      <a:pt x="1224" y="1572"/>
                    </a:lnTo>
                    <a:lnTo>
                      <a:pt x="1254" y="1588"/>
                    </a:lnTo>
                    <a:lnTo>
                      <a:pt x="1286" y="1602"/>
                    </a:lnTo>
                    <a:lnTo>
                      <a:pt x="1316" y="1612"/>
                    </a:lnTo>
                    <a:lnTo>
                      <a:pt x="1344" y="1620"/>
                    </a:lnTo>
                    <a:lnTo>
                      <a:pt x="1372" y="1626"/>
                    </a:lnTo>
                    <a:lnTo>
                      <a:pt x="1398" y="1632"/>
                    </a:lnTo>
                    <a:lnTo>
                      <a:pt x="1422" y="1634"/>
                    </a:lnTo>
                    <a:lnTo>
                      <a:pt x="1462" y="1638"/>
                    </a:lnTo>
                    <a:lnTo>
                      <a:pt x="1488" y="1638"/>
                    </a:lnTo>
                    <a:lnTo>
                      <a:pt x="1498" y="1638"/>
                    </a:lnTo>
                    <a:lnTo>
                      <a:pt x="1498" y="1638"/>
                    </a:lnTo>
                    <a:lnTo>
                      <a:pt x="1484" y="1598"/>
                    </a:lnTo>
                    <a:lnTo>
                      <a:pt x="1466" y="1562"/>
                    </a:lnTo>
                    <a:lnTo>
                      <a:pt x="1446" y="1526"/>
                    </a:lnTo>
                    <a:lnTo>
                      <a:pt x="1424" y="1494"/>
                    </a:lnTo>
                    <a:lnTo>
                      <a:pt x="1402" y="1462"/>
                    </a:lnTo>
                    <a:lnTo>
                      <a:pt x="1376" y="1434"/>
                    </a:lnTo>
                    <a:lnTo>
                      <a:pt x="1350" y="1406"/>
                    </a:lnTo>
                    <a:lnTo>
                      <a:pt x="1326" y="1382"/>
                    </a:lnTo>
                    <a:lnTo>
                      <a:pt x="1300" y="1360"/>
                    </a:lnTo>
                    <a:lnTo>
                      <a:pt x="1276" y="1338"/>
                    </a:lnTo>
                    <a:lnTo>
                      <a:pt x="1230" y="1306"/>
                    </a:lnTo>
                    <a:lnTo>
                      <a:pt x="1196" y="1282"/>
                    </a:lnTo>
                    <a:lnTo>
                      <a:pt x="1176" y="1268"/>
                    </a:lnTo>
                    <a:lnTo>
                      <a:pt x="1176" y="1268"/>
                    </a:lnTo>
                    <a:lnTo>
                      <a:pt x="1166" y="1260"/>
                    </a:lnTo>
                    <a:lnTo>
                      <a:pt x="1162" y="1256"/>
                    </a:lnTo>
                    <a:lnTo>
                      <a:pt x="1164" y="1252"/>
                    </a:lnTo>
                    <a:lnTo>
                      <a:pt x="1168" y="1250"/>
                    </a:lnTo>
                    <a:lnTo>
                      <a:pt x="1178" y="1248"/>
                    </a:lnTo>
                    <a:lnTo>
                      <a:pt x="1184" y="1248"/>
                    </a:lnTo>
                    <a:lnTo>
                      <a:pt x="1184" y="1248"/>
                    </a:lnTo>
                    <a:lnTo>
                      <a:pt x="1192" y="1252"/>
                    </a:lnTo>
                    <a:lnTo>
                      <a:pt x="1216" y="1260"/>
                    </a:lnTo>
                    <a:lnTo>
                      <a:pt x="1232" y="1264"/>
                    </a:lnTo>
                    <a:lnTo>
                      <a:pt x="1252" y="1266"/>
                    </a:lnTo>
                    <a:lnTo>
                      <a:pt x="1274" y="1266"/>
                    </a:lnTo>
                    <a:lnTo>
                      <a:pt x="1300" y="1264"/>
                    </a:lnTo>
                    <a:lnTo>
                      <a:pt x="1328" y="1260"/>
                    </a:lnTo>
                    <a:lnTo>
                      <a:pt x="1358" y="1250"/>
                    </a:lnTo>
                    <a:lnTo>
                      <a:pt x="1390" y="1238"/>
                    </a:lnTo>
                    <a:lnTo>
                      <a:pt x="1424" y="1218"/>
                    </a:lnTo>
                    <a:lnTo>
                      <a:pt x="1460" y="1194"/>
                    </a:lnTo>
                    <a:lnTo>
                      <a:pt x="1498" y="1162"/>
                    </a:lnTo>
                    <a:lnTo>
                      <a:pt x="1536" y="1124"/>
                    </a:lnTo>
                    <a:lnTo>
                      <a:pt x="1576" y="1076"/>
                    </a:lnTo>
                    <a:lnTo>
                      <a:pt x="1576" y="1076"/>
                    </a:lnTo>
                    <a:lnTo>
                      <a:pt x="1616" y="1028"/>
                    </a:lnTo>
                    <a:lnTo>
                      <a:pt x="1652" y="986"/>
                    </a:lnTo>
                    <a:lnTo>
                      <a:pt x="1684" y="950"/>
                    </a:lnTo>
                    <a:lnTo>
                      <a:pt x="1716" y="918"/>
                    </a:lnTo>
                    <a:lnTo>
                      <a:pt x="1744" y="892"/>
                    </a:lnTo>
                    <a:lnTo>
                      <a:pt x="1768" y="870"/>
                    </a:lnTo>
                    <a:lnTo>
                      <a:pt x="1790" y="850"/>
                    </a:lnTo>
                    <a:lnTo>
                      <a:pt x="1810" y="836"/>
                    </a:lnTo>
                    <a:lnTo>
                      <a:pt x="1844" y="816"/>
                    </a:lnTo>
                    <a:lnTo>
                      <a:pt x="1866" y="806"/>
                    </a:lnTo>
                    <a:lnTo>
                      <a:pt x="1880" y="802"/>
                    </a:lnTo>
                    <a:lnTo>
                      <a:pt x="1884" y="800"/>
                    </a:lnTo>
                    <a:lnTo>
                      <a:pt x="1884" y="800"/>
                    </a:lnTo>
                    <a:lnTo>
                      <a:pt x="1764" y="794"/>
                    </a:lnTo>
                    <a:lnTo>
                      <a:pt x="1668" y="792"/>
                    </a:lnTo>
                    <a:lnTo>
                      <a:pt x="1590" y="794"/>
                    </a:lnTo>
                    <a:lnTo>
                      <a:pt x="1528" y="798"/>
                    </a:lnTo>
                    <a:lnTo>
                      <a:pt x="1480" y="804"/>
                    </a:lnTo>
                    <a:lnTo>
                      <a:pt x="1442" y="812"/>
                    </a:lnTo>
                    <a:lnTo>
                      <a:pt x="1380" y="826"/>
                    </a:lnTo>
                    <a:lnTo>
                      <a:pt x="1380" y="826"/>
                    </a:lnTo>
                    <a:close/>
                  </a:path>
                </a:pathLst>
              </a:custGeom>
              <a:solidFill>
                <a:schemeClr val="accent1">
                  <a:alpha val="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101600">
                  <a:schemeClr val="accent1">
                    <a:alpha val="4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" name="Freeform 32"/>
              <p:cNvSpPr>
                <a:spLocks noChangeAspect="1"/>
              </p:cNvSpPr>
              <p:nvPr/>
            </p:nvSpPr>
            <p:spPr bwMode="auto">
              <a:xfrm rot="6220444">
                <a:off x="7291403" y="1558152"/>
                <a:ext cx="570505" cy="1349733"/>
              </a:xfrm>
              <a:custGeom>
                <a:avLst/>
                <a:gdLst/>
                <a:ahLst/>
                <a:cxnLst>
                  <a:cxn ang="0">
                    <a:pos x="518" y="468"/>
                  </a:cxn>
                  <a:cxn ang="0">
                    <a:pos x="466" y="358"/>
                  </a:cxn>
                  <a:cxn ang="0">
                    <a:pos x="414" y="238"/>
                  </a:cxn>
                  <a:cxn ang="0">
                    <a:pos x="394" y="178"/>
                  </a:cxn>
                  <a:cxn ang="0">
                    <a:pos x="382" y="116"/>
                  </a:cxn>
                  <a:cxn ang="0">
                    <a:pos x="382" y="56"/>
                  </a:cxn>
                  <a:cxn ang="0">
                    <a:pos x="396" y="0"/>
                  </a:cxn>
                  <a:cxn ang="0">
                    <a:pos x="364" y="30"/>
                  </a:cxn>
                  <a:cxn ang="0">
                    <a:pos x="286" y="114"/>
                  </a:cxn>
                  <a:cxn ang="0">
                    <a:pos x="210" y="204"/>
                  </a:cxn>
                  <a:cxn ang="0">
                    <a:pos x="158" y="274"/>
                  </a:cxn>
                  <a:cxn ang="0">
                    <a:pos x="110" y="352"/>
                  </a:cxn>
                  <a:cxn ang="0">
                    <a:pos x="66" y="436"/>
                  </a:cxn>
                  <a:cxn ang="0">
                    <a:pos x="32" y="522"/>
                  </a:cxn>
                  <a:cxn ang="0">
                    <a:pos x="8" y="614"/>
                  </a:cxn>
                  <a:cxn ang="0">
                    <a:pos x="0" y="704"/>
                  </a:cxn>
                  <a:cxn ang="0">
                    <a:pos x="4" y="750"/>
                  </a:cxn>
                  <a:cxn ang="0">
                    <a:pos x="10" y="796"/>
                  </a:cxn>
                  <a:cxn ang="0">
                    <a:pos x="24" y="842"/>
                  </a:cxn>
                  <a:cxn ang="0">
                    <a:pos x="42" y="886"/>
                  </a:cxn>
                  <a:cxn ang="0">
                    <a:pos x="68" y="930"/>
                  </a:cxn>
                  <a:cxn ang="0">
                    <a:pos x="100" y="974"/>
                  </a:cxn>
                  <a:cxn ang="0">
                    <a:pos x="138" y="1016"/>
                  </a:cxn>
                  <a:cxn ang="0">
                    <a:pos x="184" y="1056"/>
                  </a:cxn>
                  <a:cxn ang="0">
                    <a:pos x="238" y="1096"/>
                  </a:cxn>
                  <a:cxn ang="0">
                    <a:pos x="232" y="1130"/>
                  </a:cxn>
                  <a:cxn ang="0">
                    <a:pos x="212" y="1200"/>
                  </a:cxn>
                  <a:cxn ang="0">
                    <a:pos x="188" y="1266"/>
                  </a:cxn>
                  <a:cxn ang="0">
                    <a:pos x="162" y="1306"/>
                  </a:cxn>
                  <a:cxn ang="0">
                    <a:pos x="142" y="1324"/>
                  </a:cxn>
                  <a:cxn ang="0">
                    <a:pos x="132" y="1330"/>
                  </a:cxn>
                  <a:cxn ang="0">
                    <a:pos x="126" y="1334"/>
                  </a:cxn>
                  <a:cxn ang="0">
                    <a:pos x="130" y="1344"/>
                  </a:cxn>
                  <a:cxn ang="0">
                    <a:pos x="134" y="1348"/>
                  </a:cxn>
                  <a:cxn ang="0">
                    <a:pos x="154" y="1358"/>
                  </a:cxn>
                  <a:cxn ang="0">
                    <a:pos x="172" y="1358"/>
                  </a:cxn>
                  <a:cxn ang="0">
                    <a:pos x="184" y="1354"/>
                  </a:cxn>
                  <a:cxn ang="0">
                    <a:pos x="194" y="1352"/>
                  </a:cxn>
                  <a:cxn ang="0">
                    <a:pos x="206" y="1344"/>
                  </a:cxn>
                  <a:cxn ang="0">
                    <a:pos x="214" y="1330"/>
                  </a:cxn>
                  <a:cxn ang="0">
                    <a:pos x="232" y="1290"/>
                  </a:cxn>
                  <a:cxn ang="0">
                    <a:pos x="262" y="1194"/>
                  </a:cxn>
                  <a:cxn ang="0">
                    <a:pos x="282" y="1102"/>
                  </a:cxn>
                  <a:cxn ang="0">
                    <a:pos x="318" y="1100"/>
                  </a:cxn>
                  <a:cxn ang="0">
                    <a:pos x="360" y="1092"/>
                  </a:cxn>
                  <a:cxn ang="0">
                    <a:pos x="404" y="1074"/>
                  </a:cxn>
                  <a:cxn ang="0">
                    <a:pos x="450" y="1044"/>
                  </a:cxn>
                  <a:cxn ang="0">
                    <a:pos x="492" y="998"/>
                  </a:cxn>
                  <a:cxn ang="0">
                    <a:pos x="528" y="934"/>
                  </a:cxn>
                  <a:cxn ang="0">
                    <a:pos x="556" y="846"/>
                  </a:cxn>
                  <a:cxn ang="0">
                    <a:pos x="574" y="736"/>
                  </a:cxn>
                  <a:cxn ang="0">
                    <a:pos x="574" y="712"/>
                  </a:cxn>
                  <a:cxn ang="0">
                    <a:pos x="568" y="652"/>
                  </a:cxn>
                  <a:cxn ang="0">
                    <a:pos x="552" y="566"/>
                  </a:cxn>
                  <a:cxn ang="0">
                    <a:pos x="528" y="494"/>
                  </a:cxn>
                  <a:cxn ang="0">
                    <a:pos x="518" y="468"/>
                  </a:cxn>
                </a:cxnLst>
                <a:rect l="0" t="0" r="r" b="b"/>
                <a:pathLst>
                  <a:path w="574" h="1358">
                    <a:moveTo>
                      <a:pt x="518" y="468"/>
                    </a:moveTo>
                    <a:lnTo>
                      <a:pt x="518" y="468"/>
                    </a:lnTo>
                    <a:lnTo>
                      <a:pt x="494" y="416"/>
                    </a:lnTo>
                    <a:lnTo>
                      <a:pt x="466" y="358"/>
                    </a:lnTo>
                    <a:lnTo>
                      <a:pt x="438" y="300"/>
                    </a:lnTo>
                    <a:lnTo>
                      <a:pt x="414" y="238"/>
                    </a:lnTo>
                    <a:lnTo>
                      <a:pt x="402" y="208"/>
                    </a:lnTo>
                    <a:lnTo>
                      <a:pt x="394" y="178"/>
                    </a:lnTo>
                    <a:lnTo>
                      <a:pt x="388" y="146"/>
                    </a:lnTo>
                    <a:lnTo>
                      <a:pt x="382" y="116"/>
                    </a:lnTo>
                    <a:lnTo>
                      <a:pt x="382" y="86"/>
                    </a:lnTo>
                    <a:lnTo>
                      <a:pt x="382" y="56"/>
                    </a:lnTo>
                    <a:lnTo>
                      <a:pt x="388" y="28"/>
                    </a:lnTo>
                    <a:lnTo>
                      <a:pt x="396" y="0"/>
                    </a:lnTo>
                    <a:lnTo>
                      <a:pt x="396" y="0"/>
                    </a:lnTo>
                    <a:lnTo>
                      <a:pt x="364" y="30"/>
                    </a:lnTo>
                    <a:lnTo>
                      <a:pt x="330" y="66"/>
                    </a:lnTo>
                    <a:lnTo>
                      <a:pt x="286" y="114"/>
                    </a:lnTo>
                    <a:lnTo>
                      <a:pt x="236" y="170"/>
                    </a:lnTo>
                    <a:lnTo>
                      <a:pt x="210" y="204"/>
                    </a:lnTo>
                    <a:lnTo>
                      <a:pt x="184" y="238"/>
                    </a:lnTo>
                    <a:lnTo>
                      <a:pt x="158" y="274"/>
                    </a:lnTo>
                    <a:lnTo>
                      <a:pt x="134" y="312"/>
                    </a:lnTo>
                    <a:lnTo>
                      <a:pt x="110" y="352"/>
                    </a:lnTo>
                    <a:lnTo>
                      <a:pt x="86" y="394"/>
                    </a:lnTo>
                    <a:lnTo>
                      <a:pt x="66" y="436"/>
                    </a:lnTo>
                    <a:lnTo>
                      <a:pt x="48" y="478"/>
                    </a:lnTo>
                    <a:lnTo>
                      <a:pt x="32" y="522"/>
                    </a:lnTo>
                    <a:lnTo>
                      <a:pt x="18" y="568"/>
                    </a:lnTo>
                    <a:lnTo>
                      <a:pt x="8" y="614"/>
                    </a:lnTo>
                    <a:lnTo>
                      <a:pt x="2" y="658"/>
                    </a:lnTo>
                    <a:lnTo>
                      <a:pt x="0" y="704"/>
                    </a:lnTo>
                    <a:lnTo>
                      <a:pt x="2" y="728"/>
                    </a:lnTo>
                    <a:lnTo>
                      <a:pt x="4" y="750"/>
                    </a:lnTo>
                    <a:lnTo>
                      <a:pt x="6" y="774"/>
                    </a:lnTo>
                    <a:lnTo>
                      <a:pt x="10" y="796"/>
                    </a:lnTo>
                    <a:lnTo>
                      <a:pt x="16" y="818"/>
                    </a:lnTo>
                    <a:lnTo>
                      <a:pt x="24" y="842"/>
                    </a:lnTo>
                    <a:lnTo>
                      <a:pt x="32" y="864"/>
                    </a:lnTo>
                    <a:lnTo>
                      <a:pt x="42" y="886"/>
                    </a:lnTo>
                    <a:lnTo>
                      <a:pt x="54" y="908"/>
                    </a:lnTo>
                    <a:lnTo>
                      <a:pt x="68" y="930"/>
                    </a:lnTo>
                    <a:lnTo>
                      <a:pt x="82" y="952"/>
                    </a:lnTo>
                    <a:lnTo>
                      <a:pt x="100" y="974"/>
                    </a:lnTo>
                    <a:lnTo>
                      <a:pt x="118" y="994"/>
                    </a:lnTo>
                    <a:lnTo>
                      <a:pt x="138" y="1016"/>
                    </a:lnTo>
                    <a:lnTo>
                      <a:pt x="160" y="1036"/>
                    </a:lnTo>
                    <a:lnTo>
                      <a:pt x="184" y="1056"/>
                    </a:lnTo>
                    <a:lnTo>
                      <a:pt x="210" y="1076"/>
                    </a:lnTo>
                    <a:lnTo>
                      <a:pt x="238" y="1096"/>
                    </a:lnTo>
                    <a:lnTo>
                      <a:pt x="238" y="1096"/>
                    </a:lnTo>
                    <a:lnTo>
                      <a:pt x="232" y="1130"/>
                    </a:lnTo>
                    <a:lnTo>
                      <a:pt x="222" y="1164"/>
                    </a:lnTo>
                    <a:lnTo>
                      <a:pt x="212" y="1200"/>
                    </a:lnTo>
                    <a:lnTo>
                      <a:pt x="202" y="1234"/>
                    </a:lnTo>
                    <a:lnTo>
                      <a:pt x="188" y="1266"/>
                    </a:lnTo>
                    <a:lnTo>
                      <a:pt x="172" y="1294"/>
                    </a:lnTo>
                    <a:lnTo>
                      <a:pt x="162" y="1306"/>
                    </a:lnTo>
                    <a:lnTo>
                      <a:pt x="152" y="1316"/>
                    </a:lnTo>
                    <a:lnTo>
                      <a:pt x="142" y="1324"/>
                    </a:lnTo>
                    <a:lnTo>
                      <a:pt x="132" y="1330"/>
                    </a:lnTo>
                    <a:lnTo>
                      <a:pt x="132" y="1330"/>
                    </a:lnTo>
                    <a:lnTo>
                      <a:pt x="130" y="1332"/>
                    </a:lnTo>
                    <a:lnTo>
                      <a:pt x="126" y="1334"/>
                    </a:lnTo>
                    <a:lnTo>
                      <a:pt x="126" y="1338"/>
                    </a:lnTo>
                    <a:lnTo>
                      <a:pt x="130" y="1344"/>
                    </a:lnTo>
                    <a:lnTo>
                      <a:pt x="130" y="1344"/>
                    </a:lnTo>
                    <a:lnTo>
                      <a:pt x="134" y="1348"/>
                    </a:lnTo>
                    <a:lnTo>
                      <a:pt x="146" y="1356"/>
                    </a:lnTo>
                    <a:lnTo>
                      <a:pt x="154" y="1358"/>
                    </a:lnTo>
                    <a:lnTo>
                      <a:pt x="162" y="1358"/>
                    </a:lnTo>
                    <a:lnTo>
                      <a:pt x="172" y="1358"/>
                    </a:lnTo>
                    <a:lnTo>
                      <a:pt x="184" y="1354"/>
                    </a:lnTo>
                    <a:lnTo>
                      <a:pt x="184" y="1354"/>
                    </a:lnTo>
                    <a:lnTo>
                      <a:pt x="190" y="1352"/>
                    </a:lnTo>
                    <a:lnTo>
                      <a:pt x="194" y="1352"/>
                    </a:lnTo>
                    <a:lnTo>
                      <a:pt x="200" y="1350"/>
                    </a:lnTo>
                    <a:lnTo>
                      <a:pt x="206" y="1344"/>
                    </a:lnTo>
                    <a:lnTo>
                      <a:pt x="206" y="1344"/>
                    </a:lnTo>
                    <a:lnTo>
                      <a:pt x="214" y="1330"/>
                    </a:lnTo>
                    <a:lnTo>
                      <a:pt x="224" y="1312"/>
                    </a:lnTo>
                    <a:lnTo>
                      <a:pt x="232" y="1290"/>
                    </a:lnTo>
                    <a:lnTo>
                      <a:pt x="242" y="1264"/>
                    </a:lnTo>
                    <a:lnTo>
                      <a:pt x="262" y="1194"/>
                    </a:lnTo>
                    <a:lnTo>
                      <a:pt x="282" y="1102"/>
                    </a:lnTo>
                    <a:lnTo>
                      <a:pt x="282" y="1102"/>
                    </a:lnTo>
                    <a:lnTo>
                      <a:pt x="298" y="1102"/>
                    </a:lnTo>
                    <a:lnTo>
                      <a:pt x="318" y="1100"/>
                    </a:lnTo>
                    <a:lnTo>
                      <a:pt x="338" y="1098"/>
                    </a:lnTo>
                    <a:lnTo>
                      <a:pt x="360" y="1092"/>
                    </a:lnTo>
                    <a:lnTo>
                      <a:pt x="382" y="1086"/>
                    </a:lnTo>
                    <a:lnTo>
                      <a:pt x="404" y="1074"/>
                    </a:lnTo>
                    <a:lnTo>
                      <a:pt x="426" y="1062"/>
                    </a:lnTo>
                    <a:lnTo>
                      <a:pt x="450" y="1044"/>
                    </a:lnTo>
                    <a:lnTo>
                      <a:pt x="472" y="1024"/>
                    </a:lnTo>
                    <a:lnTo>
                      <a:pt x="492" y="998"/>
                    </a:lnTo>
                    <a:lnTo>
                      <a:pt x="512" y="968"/>
                    </a:lnTo>
                    <a:lnTo>
                      <a:pt x="528" y="934"/>
                    </a:lnTo>
                    <a:lnTo>
                      <a:pt x="544" y="894"/>
                    </a:lnTo>
                    <a:lnTo>
                      <a:pt x="556" y="846"/>
                    </a:lnTo>
                    <a:lnTo>
                      <a:pt x="566" y="794"/>
                    </a:lnTo>
                    <a:lnTo>
                      <a:pt x="574" y="736"/>
                    </a:lnTo>
                    <a:lnTo>
                      <a:pt x="574" y="736"/>
                    </a:lnTo>
                    <a:lnTo>
                      <a:pt x="574" y="712"/>
                    </a:lnTo>
                    <a:lnTo>
                      <a:pt x="572" y="686"/>
                    </a:lnTo>
                    <a:lnTo>
                      <a:pt x="568" y="652"/>
                    </a:lnTo>
                    <a:lnTo>
                      <a:pt x="562" y="612"/>
                    </a:lnTo>
                    <a:lnTo>
                      <a:pt x="552" y="566"/>
                    </a:lnTo>
                    <a:lnTo>
                      <a:pt x="538" y="518"/>
                    </a:lnTo>
                    <a:lnTo>
                      <a:pt x="528" y="494"/>
                    </a:lnTo>
                    <a:lnTo>
                      <a:pt x="518" y="468"/>
                    </a:lnTo>
                    <a:lnTo>
                      <a:pt x="518" y="468"/>
                    </a:lnTo>
                    <a:close/>
                  </a:path>
                </a:pathLst>
              </a:custGeom>
              <a:solidFill>
                <a:schemeClr val="accent1">
                  <a:alpha val="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101600">
                  <a:schemeClr val="accent1">
                    <a:alpha val="4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6" name="Freeform 16"/>
              <p:cNvSpPr>
                <a:spLocks noChangeAspect="1"/>
              </p:cNvSpPr>
              <p:nvPr/>
            </p:nvSpPr>
            <p:spPr bwMode="auto">
              <a:xfrm rot="6533397">
                <a:off x="7959862" y="4914145"/>
                <a:ext cx="854656" cy="1307334"/>
              </a:xfrm>
              <a:custGeom>
                <a:avLst/>
                <a:gdLst/>
                <a:ahLst/>
                <a:cxnLst>
                  <a:cxn ang="0">
                    <a:pos x="942" y="650"/>
                  </a:cxn>
                  <a:cxn ang="0">
                    <a:pos x="932" y="564"/>
                  </a:cxn>
                  <a:cxn ang="0">
                    <a:pos x="906" y="552"/>
                  </a:cxn>
                  <a:cxn ang="0">
                    <a:pos x="752" y="596"/>
                  </a:cxn>
                  <a:cxn ang="0">
                    <a:pos x="706" y="618"/>
                  </a:cxn>
                  <a:cxn ang="0">
                    <a:pos x="654" y="660"/>
                  </a:cxn>
                  <a:cxn ang="0">
                    <a:pos x="650" y="654"/>
                  </a:cxn>
                  <a:cxn ang="0">
                    <a:pos x="744" y="506"/>
                  </a:cxn>
                  <a:cxn ang="0">
                    <a:pos x="744" y="390"/>
                  </a:cxn>
                  <a:cxn ang="0">
                    <a:pos x="702" y="264"/>
                  </a:cxn>
                  <a:cxn ang="0">
                    <a:pos x="594" y="224"/>
                  </a:cxn>
                  <a:cxn ang="0">
                    <a:pos x="498" y="116"/>
                  </a:cxn>
                  <a:cxn ang="0">
                    <a:pos x="472" y="8"/>
                  </a:cxn>
                  <a:cxn ang="0">
                    <a:pos x="470" y="8"/>
                  </a:cxn>
                  <a:cxn ang="0">
                    <a:pos x="444" y="116"/>
                  </a:cxn>
                  <a:cxn ang="0">
                    <a:pos x="350" y="224"/>
                  </a:cxn>
                  <a:cxn ang="0">
                    <a:pos x="240" y="264"/>
                  </a:cxn>
                  <a:cxn ang="0">
                    <a:pos x="198" y="390"/>
                  </a:cxn>
                  <a:cxn ang="0">
                    <a:pos x="198" y="506"/>
                  </a:cxn>
                  <a:cxn ang="0">
                    <a:pos x="292" y="654"/>
                  </a:cxn>
                  <a:cxn ang="0">
                    <a:pos x="288" y="660"/>
                  </a:cxn>
                  <a:cxn ang="0">
                    <a:pos x="240" y="622"/>
                  </a:cxn>
                  <a:cxn ang="0">
                    <a:pos x="180" y="592"/>
                  </a:cxn>
                  <a:cxn ang="0">
                    <a:pos x="30" y="552"/>
                  </a:cxn>
                  <a:cxn ang="0">
                    <a:pos x="8" y="576"/>
                  </a:cxn>
                  <a:cxn ang="0">
                    <a:pos x="8" y="692"/>
                  </a:cxn>
                  <a:cxn ang="0">
                    <a:pos x="22" y="740"/>
                  </a:cxn>
                  <a:cxn ang="0">
                    <a:pos x="52" y="782"/>
                  </a:cxn>
                  <a:cxn ang="0">
                    <a:pos x="88" y="804"/>
                  </a:cxn>
                  <a:cxn ang="0">
                    <a:pos x="150" y="840"/>
                  </a:cxn>
                  <a:cxn ang="0">
                    <a:pos x="178" y="912"/>
                  </a:cxn>
                  <a:cxn ang="0">
                    <a:pos x="106" y="1008"/>
                  </a:cxn>
                  <a:cxn ang="0">
                    <a:pos x="174" y="1016"/>
                  </a:cxn>
                  <a:cxn ang="0">
                    <a:pos x="274" y="1056"/>
                  </a:cxn>
                  <a:cxn ang="0">
                    <a:pos x="346" y="1062"/>
                  </a:cxn>
                  <a:cxn ang="0">
                    <a:pos x="444" y="1020"/>
                  </a:cxn>
                  <a:cxn ang="0">
                    <a:pos x="430" y="1246"/>
                  </a:cxn>
                  <a:cxn ang="0">
                    <a:pos x="386" y="1382"/>
                  </a:cxn>
                  <a:cxn ang="0">
                    <a:pos x="352" y="1416"/>
                  </a:cxn>
                  <a:cxn ang="0">
                    <a:pos x="354" y="1432"/>
                  </a:cxn>
                  <a:cxn ang="0">
                    <a:pos x="386" y="1444"/>
                  </a:cxn>
                  <a:cxn ang="0">
                    <a:pos x="428" y="1430"/>
                  </a:cxn>
                  <a:cxn ang="0">
                    <a:pos x="448" y="1418"/>
                  </a:cxn>
                  <a:cxn ang="0">
                    <a:pos x="488" y="1236"/>
                  </a:cxn>
                  <a:cxn ang="0">
                    <a:pos x="516" y="1030"/>
                  </a:cxn>
                  <a:cxn ang="0">
                    <a:pos x="616" y="1064"/>
                  </a:cxn>
                  <a:cxn ang="0">
                    <a:pos x="682" y="1050"/>
                  </a:cxn>
                  <a:cxn ang="0">
                    <a:pos x="790" y="1012"/>
                  </a:cxn>
                  <a:cxn ang="0">
                    <a:pos x="810" y="988"/>
                  </a:cxn>
                  <a:cxn ang="0">
                    <a:pos x="764" y="896"/>
                  </a:cxn>
                  <a:cxn ang="0">
                    <a:pos x="804" y="830"/>
                  </a:cxn>
                  <a:cxn ang="0">
                    <a:pos x="868" y="798"/>
                  </a:cxn>
                  <a:cxn ang="0">
                    <a:pos x="902" y="772"/>
                  </a:cxn>
                  <a:cxn ang="0">
                    <a:pos x="924" y="732"/>
                  </a:cxn>
                </a:cxnLst>
                <a:rect l="0" t="0" r="r" b="b"/>
                <a:pathLst>
                  <a:path w="944" h="1444">
                    <a:moveTo>
                      <a:pt x="924" y="732"/>
                    </a:moveTo>
                    <a:lnTo>
                      <a:pt x="924" y="732"/>
                    </a:lnTo>
                    <a:lnTo>
                      <a:pt x="932" y="706"/>
                    </a:lnTo>
                    <a:lnTo>
                      <a:pt x="938" y="678"/>
                    </a:lnTo>
                    <a:lnTo>
                      <a:pt x="942" y="650"/>
                    </a:lnTo>
                    <a:lnTo>
                      <a:pt x="944" y="622"/>
                    </a:lnTo>
                    <a:lnTo>
                      <a:pt x="942" y="598"/>
                    </a:lnTo>
                    <a:lnTo>
                      <a:pt x="938" y="578"/>
                    </a:lnTo>
                    <a:lnTo>
                      <a:pt x="934" y="570"/>
                    </a:lnTo>
                    <a:lnTo>
                      <a:pt x="932" y="564"/>
                    </a:lnTo>
                    <a:lnTo>
                      <a:pt x="926" y="558"/>
                    </a:lnTo>
                    <a:lnTo>
                      <a:pt x="922" y="556"/>
                    </a:lnTo>
                    <a:lnTo>
                      <a:pt x="922" y="556"/>
                    </a:lnTo>
                    <a:lnTo>
                      <a:pt x="916" y="554"/>
                    </a:lnTo>
                    <a:lnTo>
                      <a:pt x="906" y="552"/>
                    </a:lnTo>
                    <a:lnTo>
                      <a:pt x="886" y="554"/>
                    </a:lnTo>
                    <a:lnTo>
                      <a:pt x="862" y="558"/>
                    </a:lnTo>
                    <a:lnTo>
                      <a:pt x="838" y="566"/>
                    </a:lnTo>
                    <a:lnTo>
                      <a:pt x="788" y="582"/>
                    </a:lnTo>
                    <a:lnTo>
                      <a:pt x="752" y="596"/>
                    </a:lnTo>
                    <a:lnTo>
                      <a:pt x="752" y="596"/>
                    </a:lnTo>
                    <a:lnTo>
                      <a:pt x="750" y="596"/>
                    </a:lnTo>
                    <a:lnTo>
                      <a:pt x="750" y="596"/>
                    </a:lnTo>
                    <a:lnTo>
                      <a:pt x="726" y="608"/>
                    </a:lnTo>
                    <a:lnTo>
                      <a:pt x="706" y="618"/>
                    </a:lnTo>
                    <a:lnTo>
                      <a:pt x="692" y="630"/>
                    </a:lnTo>
                    <a:lnTo>
                      <a:pt x="678" y="638"/>
                    </a:lnTo>
                    <a:lnTo>
                      <a:pt x="662" y="654"/>
                    </a:lnTo>
                    <a:lnTo>
                      <a:pt x="658" y="658"/>
                    </a:lnTo>
                    <a:lnTo>
                      <a:pt x="654" y="660"/>
                    </a:lnTo>
                    <a:lnTo>
                      <a:pt x="654" y="660"/>
                    </a:lnTo>
                    <a:lnTo>
                      <a:pt x="650" y="660"/>
                    </a:lnTo>
                    <a:lnTo>
                      <a:pt x="648" y="658"/>
                    </a:lnTo>
                    <a:lnTo>
                      <a:pt x="650" y="654"/>
                    </a:lnTo>
                    <a:lnTo>
                      <a:pt x="650" y="654"/>
                    </a:lnTo>
                    <a:lnTo>
                      <a:pt x="660" y="638"/>
                    </a:lnTo>
                    <a:lnTo>
                      <a:pt x="724" y="548"/>
                    </a:lnTo>
                    <a:lnTo>
                      <a:pt x="724" y="548"/>
                    </a:lnTo>
                    <a:lnTo>
                      <a:pt x="736" y="528"/>
                    </a:lnTo>
                    <a:lnTo>
                      <a:pt x="744" y="506"/>
                    </a:lnTo>
                    <a:lnTo>
                      <a:pt x="748" y="484"/>
                    </a:lnTo>
                    <a:lnTo>
                      <a:pt x="750" y="462"/>
                    </a:lnTo>
                    <a:lnTo>
                      <a:pt x="750" y="438"/>
                    </a:lnTo>
                    <a:lnTo>
                      <a:pt x="748" y="414"/>
                    </a:lnTo>
                    <a:lnTo>
                      <a:pt x="744" y="390"/>
                    </a:lnTo>
                    <a:lnTo>
                      <a:pt x="740" y="368"/>
                    </a:lnTo>
                    <a:lnTo>
                      <a:pt x="728" y="328"/>
                    </a:lnTo>
                    <a:lnTo>
                      <a:pt x="716" y="294"/>
                    </a:lnTo>
                    <a:lnTo>
                      <a:pt x="702" y="264"/>
                    </a:lnTo>
                    <a:lnTo>
                      <a:pt x="702" y="264"/>
                    </a:lnTo>
                    <a:lnTo>
                      <a:pt x="680" y="260"/>
                    </a:lnTo>
                    <a:lnTo>
                      <a:pt x="660" y="254"/>
                    </a:lnTo>
                    <a:lnTo>
                      <a:pt x="642" y="248"/>
                    </a:lnTo>
                    <a:lnTo>
                      <a:pt x="624" y="240"/>
                    </a:lnTo>
                    <a:lnTo>
                      <a:pt x="594" y="224"/>
                    </a:lnTo>
                    <a:lnTo>
                      <a:pt x="566" y="204"/>
                    </a:lnTo>
                    <a:lnTo>
                      <a:pt x="544" y="184"/>
                    </a:lnTo>
                    <a:lnTo>
                      <a:pt x="526" y="162"/>
                    </a:lnTo>
                    <a:lnTo>
                      <a:pt x="510" y="138"/>
                    </a:lnTo>
                    <a:lnTo>
                      <a:pt x="498" y="116"/>
                    </a:lnTo>
                    <a:lnTo>
                      <a:pt x="490" y="92"/>
                    </a:lnTo>
                    <a:lnTo>
                      <a:pt x="482" y="72"/>
                    </a:lnTo>
                    <a:lnTo>
                      <a:pt x="478" y="52"/>
                    </a:lnTo>
                    <a:lnTo>
                      <a:pt x="474" y="34"/>
                    </a:lnTo>
                    <a:lnTo>
                      <a:pt x="472" y="8"/>
                    </a:lnTo>
                    <a:lnTo>
                      <a:pt x="472" y="0"/>
                    </a:lnTo>
                    <a:lnTo>
                      <a:pt x="472" y="2"/>
                    </a:lnTo>
                    <a:lnTo>
                      <a:pt x="472" y="0"/>
                    </a:lnTo>
                    <a:lnTo>
                      <a:pt x="472" y="0"/>
                    </a:lnTo>
                    <a:lnTo>
                      <a:pt x="470" y="8"/>
                    </a:lnTo>
                    <a:lnTo>
                      <a:pt x="468" y="34"/>
                    </a:lnTo>
                    <a:lnTo>
                      <a:pt x="466" y="52"/>
                    </a:lnTo>
                    <a:lnTo>
                      <a:pt x="460" y="72"/>
                    </a:lnTo>
                    <a:lnTo>
                      <a:pt x="454" y="92"/>
                    </a:lnTo>
                    <a:lnTo>
                      <a:pt x="444" y="116"/>
                    </a:lnTo>
                    <a:lnTo>
                      <a:pt x="432" y="138"/>
                    </a:lnTo>
                    <a:lnTo>
                      <a:pt x="418" y="162"/>
                    </a:lnTo>
                    <a:lnTo>
                      <a:pt x="398" y="184"/>
                    </a:lnTo>
                    <a:lnTo>
                      <a:pt x="376" y="204"/>
                    </a:lnTo>
                    <a:lnTo>
                      <a:pt x="350" y="224"/>
                    </a:lnTo>
                    <a:lnTo>
                      <a:pt x="318" y="240"/>
                    </a:lnTo>
                    <a:lnTo>
                      <a:pt x="300" y="248"/>
                    </a:lnTo>
                    <a:lnTo>
                      <a:pt x="282" y="254"/>
                    </a:lnTo>
                    <a:lnTo>
                      <a:pt x="262" y="260"/>
                    </a:lnTo>
                    <a:lnTo>
                      <a:pt x="240" y="264"/>
                    </a:lnTo>
                    <a:lnTo>
                      <a:pt x="240" y="264"/>
                    </a:lnTo>
                    <a:lnTo>
                      <a:pt x="226" y="294"/>
                    </a:lnTo>
                    <a:lnTo>
                      <a:pt x="214" y="328"/>
                    </a:lnTo>
                    <a:lnTo>
                      <a:pt x="202" y="368"/>
                    </a:lnTo>
                    <a:lnTo>
                      <a:pt x="198" y="390"/>
                    </a:lnTo>
                    <a:lnTo>
                      <a:pt x="194" y="414"/>
                    </a:lnTo>
                    <a:lnTo>
                      <a:pt x="192" y="438"/>
                    </a:lnTo>
                    <a:lnTo>
                      <a:pt x="192" y="462"/>
                    </a:lnTo>
                    <a:lnTo>
                      <a:pt x="194" y="484"/>
                    </a:lnTo>
                    <a:lnTo>
                      <a:pt x="198" y="506"/>
                    </a:lnTo>
                    <a:lnTo>
                      <a:pt x="208" y="528"/>
                    </a:lnTo>
                    <a:lnTo>
                      <a:pt x="218" y="548"/>
                    </a:lnTo>
                    <a:lnTo>
                      <a:pt x="218" y="548"/>
                    </a:lnTo>
                    <a:lnTo>
                      <a:pt x="282" y="638"/>
                    </a:lnTo>
                    <a:lnTo>
                      <a:pt x="292" y="654"/>
                    </a:lnTo>
                    <a:lnTo>
                      <a:pt x="292" y="654"/>
                    </a:lnTo>
                    <a:lnTo>
                      <a:pt x="294" y="658"/>
                    </a:lnTo>
                    <a:lnTo>
                      <a:pt x="292" y="660"/>
                    </a:lnTo>
                    <a:lnTo>
                      <a:pt x="288" y="660"/>
                    </a:lnTo>
                    <a:lnTo>
                      <a:pt x="288" y="660"/>
                    </a:lnTo>
                    <a:lnTo>
                      <a:pt x="284" y="658"/>
                    </a:lnTo>
                    <a:lnTo>
                      <a:pt x="280" y="654"/>
                    </a:lnTo>
                    <a:lnTo>
                      <a:pt x="266" y="640"/>
                    </a:lnTo>
                    <a:lnTo>
                      <a:pt x="254" y="632"/>
                    </a:lnTo>
                    <a:lnTo>
                      <a:pt x="240" y="622"/>
                    </a:lnTo>
                    <a:lnTo>
                      <a:pt x="224" y="612"/>
                    </a:lnTo>
                    <a:lnTo>
                      <a:pt x="202" y="602"/>
                    </a:lnTo>
                    <a:lnTo>
                      <a:pt x="202" y="600"/>
                    </a:lnTo>
                    <a:lnTo>
                      <a:pt x="202" y="600"/>
                    </a:lnTo>
                    <a:lnTo>
                      <a:pt x="180" y="592"/>
                    </a:lnTo>
                    <a:lnTo>
                      <a:pt x="126" y="572"/>
                    </a:lnTo>
                    <a:lnTo>
                      <a:pt x="96" y="562"/>
                    </a:lnTo>
                    <a:lnTo>
                      <a:pt x="66" y="556"/>
                    </a:lnTo>
                    <a:lnTo>
                      <a:pt x="42" y="552"/>
                    </a:lnTo>
                    <a:lnTo>
                      <a:pt x="30" y="552"/>
                    </a:lnTo>
                    <a:lnTo>
                      <a:pt x="22" y="556"/>
                    </a:lnTo>
                    <a:lnTo>
                      <a:pt x="22" y="556"/>
                    </a:lnTo>
                    <a:lnTo>
                      <a:pt x="18" y="558"/>
                    </a:lnTo>
                    <a:lnTo>
                      <a:pt x="14" y="562"/>
                    </a:lnTo>
                    <a:lnTo>
                      <a:pt x="8" y="576"/>
                    </a:lnTo>
                    <a:lnTo>
                      <a:pt x="2" y="594"/>
                    </a:lnTo>
                    <a:lnTo>
                      <a:pt x="0" y="616"/>
                    </a:lnTo>
                    <a:lnTo>
                      <a:pt x="2" y="640"/>
                    </a:lnTo>
                    <a:lnTo>
                      <a:pt x="4" y="666"/>
                    </a:lnTo>
                    <a:lnTo>
                      <a:pt x="8" y="692"/>
                    </a:lnTo>
                    <a:lnTo>
                      <a:pt x="16" y="718"/>
                    </a:lnTo>
                    <a:lnTo>
                      <a:pt x="16" y="718"/>
                    </a:lnTo>
                    <a:lnTo>
                      <a:pt x="16" y="726"/>
                    </a:lnTo>
                    <a:lnTo>
                      <a:pt x="16" y="726"/>
                    </a:lnTo>
                    <a:lnTo>
                      <a:pt x="22" y="740"/>
                    </a:lnTo>
                    <a:lnTo>
                      <a:pt x="30" y="754"/>
                    </a:lnTo>
                    <a:lnTo>
                      <a:pt x="38" y="768"/>
                    </a:lnTo>
                    <a:lnTo>
                      <a:pt x="50" y="782"/>
                    </a:lnTo>
                    <a:lnTo>
                      <a:pt x="50" y="782"/>
                    </a:lnTo>
                    <a:lnTo>
                      <a:pt x="52" y="782"/>
                    </a:lnTo>
                    <a:lnTo>
                      <a:pt x="52" y="782"/>
                    </a:lnTo>
                    <a:lnTo>
                      <a:pt x="60" y="790"/>
                    </a:lnTo>
                    <a:lnTo>
                      <a:pt x="70" y="796"/>
                    </a:lnTo>
                    <a:lnTo>
                      <a:pt x="78" y="800"/>
                    </a:lnTo>
                    <a:lnTo>
                      <a:pt x="88" y="804"/>
                    </a:lnTo>
                    <a:lnTo>
                      <a:pt x="88" y="804"/>
                    </a:lnTo>
                    <a:lnTo>
                      <a:pt x="104" y="808"/>
                    </a:lnTo>
                    <a:lnTo>
                      <a:pt x="128" y="822"/>
                    </a:lnTo>
                    <a:lnTo>
                      <a:pt x="138" y="830"/>
                    </a:lnTo>
                    <a:lnTo>
                      <a:pt x="150" y="840"/>
                    </a:lnTo>
                    <a:lnTo>
                      <a:pt x="160" y="852"/>
                    </a:lnTo>
                    <a:lnTo>
                      <a:pt x="168" y="866"/>
                    </a:lnTo>
                    <a:lnTo>
                      <a:pt x="176" y="880"/>
                    </a:lnTo>
                    <a:lnTo>
                      <a:pt x="178" y="896"/>
                    </a:lnTo>
                    <a:lnTo>
                      <a:pt x="178" y="912"/>
                    </a:lnTo>
                    <a:lnTo>
                      <a:pt x="174" y="930"/>
                    </a:lnTo>
                    <a:lnTo>
                      <a:pt x="166" y="948"/>
                    </a:lnTo>
                    <a:lnTo>
                      <a:pt x="152" y="968"/>
                    </a:lnTo>
                    <a:lnTo>
                      <a:pt x="132" y="988"/>
                    </a:lnTo>
                    <a:lnTo>
                      <a:pt x="106" y="1008"/>
                    </a:lnTo>
                    <a:lnTo>
                      <a:pt x="106" y="1008"/>
                    </a:lnTo>
                    <a:lnTo>
                      <a:pt x="118" y="1008"/>
                    </a:lnTo>
                    <a:lnTo>
                      <a:pt x="132" y="1008"/>
                    </a:lnTo>
                    <a:lnTo>
                      <a:pt x="152" y="1012"/>
                    </a:lnTo>
                    <a:lnTo>
                      <a:pt x="174" y="1016"/>
                    </a:lnTo>
                    <a:lnTo>
                      <a:pt x="202" y="1024"/>
                    </a:lnTo>
                    <a:lnTo>
                      <a:pt x="230" y="1034"/>
                    </a:lnTo>
                    <a:lnTo>
                      <a:pt x="260" y="1050"/>
                    </a:lnTo>
                    <a:lnTo>
                      <a:pt x="260" y="1050"/>
                    </a:lnTo>
                    <a:lnTo>
                      <a:pt x="274" y="1056"/>
                    </a:lnTo>
                    <a:lnTo>
                      <a:pt x="288" y="1060"/>
                    </a:lnTo>
                    <a:lnTo>
                      <a:pt x="304" y="1064"/>
                    </a:lnTo>
                    <a:lnTo>
                      <a:pt x="318" y="1064"/>
                    </a:lnTo>
                    <a:lnTo>
                      <a:pt x="332" y="1064"/>
                    </a:lnTo>
                    <a:lnTo>
                      <a:pt x="346" y="1062"/>
                    </a:lnTo>
                    <a:lnTo>
                      <a:pt x="372" y="1056"/>
                    </a:lnTo>
                    <a:lnTo>
                      <a:pt x="396" y="1046"/>
                    </a:lnTo>
                    <a:lnTo>
                      <a:pt x="418" y="1036"/>
                    </a:lnTo>
                    <a:lnTo>
                      <a:pt x="444" y="1020"/>
                    </a:lnTo>
                    <a:lnTo>
                      <a:pt x="444" y="1020"/>
                    </a:lnTo>
                    <a:lnTo>
                      <a:pt x="444" y="1050"/>
                    </a:lnTo>
                    <a:lnTo>
                      <a:pt x="444" y="1096"/>
                    </a:lnTo>
                    <a:lnTo>
                      <a:pt x="442" y="1152"/>
                    </a:lnTo>
                    <a:lnTo>
                      <a:pt x="436" y="1214"/>
                    </a:lnTo>
                    <a:lnTo>
                      <a:pt x="430" y="1246"/>
                    </a:lnTo>
                    <a:lnTo>
                      <a:pt x="424" y="1276"/>
                    </a:lnTo>
                    <a:lnTo>
                      <a:pt x="418" y="1306"/>
                    </a:lnTo>
                    <a:lnTo>
                      <a:pt x="408" y="1334"/>
                    </a:lnTo>
                    <a:lnTo>
                      <a:pt x="398" y="1360"/>
                    </a:lnTo>
                    <a:lnTo>
                      <a:pt x="386" y="1382"/>
                    </a:lnTo>
                    <a:lnTo>
                      <a:pt x="372" y="1400"/>
                    </a:lnTo>
                    <a:lnTo>
                      <a:pt x="364" y="1408"/>
                    </a:lnTo>
                    <a:lnTo>
                      <a:pt x="356" y="1414"/>
                    </a:lnTo>
                    <a:lnTo>
                      <a:pt x="356" y="1414"/>
                    </a:lnTo>
                    <a:lnTo>
                      <a:pt x="352" y="1416"/>
                    </a:lnTo>
                    <a:lnTo>
                      <a:pt x="350" y="1420"/>
                    </a:lnTo>
                    <a:lnTo>
                      <a:pt x="348" y="1422"/>
                    </a:lnTo>
                    <a:lnTo>
                      <a:pt x="350" y="1426"/>
                    </a:lnTo>
                    <a:lnTo>
                      <a:pt x="352" y="1428"/>
                    </a:lnTo>
                    <a:lnTo>
                      <a:pt x="354" y="1432"/>
                    </a:lnTo>
                    <a:lnTo>
                      <a:pt x="354" y="1432"/>
                    </a:lnTo>
                    <a:lnTo>
                      <a:pt x="362" y="1438"/>
                    </a:lnTo>
                    <a:lnTo>
                      <a:pt x="368" y="1440"/>
                    </a:lnTo>
                    <a:lnTo>
                      <a:pt x="376" y="1444"/>
                    </a:lnTo>
                    <a:lnTo>
                      <a:pt x="386" y="1444"/>
                    </a:lnTo>
                    <a:lnTo>
                      <a:pt x="398" y="1444"/>
                    </a:lnTo>
                    <a:lnTo>
                      <a:pt x="410" y="1440"/>
                    </a:lnTo>
                    <a:lnTo>
                      <a:pt x="422" y="1434"/>
                    </a:lnTo>
                    <a:lnTo>
                      <a:pt x="422" y="1434"/>
                    </a:lnTo>
                    <a:lnTo>
                      <a:pt x="428" y="1430"/>
                    </a:lnTo>
                    <a:lnTo>
                      <a:pt x="434" y="1430"/>
                    </a:lnTo>
                    <a:lnTo>
                      <a:pt x="442" y="1428"/>
                    </a:lnTo>
                    <a:lnTo>
                      <a:pt x="444" y="1424"/>
                    </a:lnTo>
                    <a:lnTo>
                      <a:pt x="448" y="1418"/>
                    </a:lnTo>
                    <a:lnTo>
                      <a:pt x="448" y="1418"/>
                    </a:lnTo>
                    <a:lnTo>
                      <a:pt x="458" y="1398"/>
                    </a:lnTo>
                    <a:lnTo>
                      <a:pt x="466" y="1370"/>
                    </a:lnTo>
                    <a:lnTo>
                      <a:pt x="474" y="1334"/>
                    </a:lnTo>
                    <a:lnTo>
                      <a:pt x="482" y="1288"/>
                    </a:lnTo>
                    <a:lnTo>
                      <a:pt x="488" y="1236"/>
                    </a:lnTo>
                    <a:lnTo>
                      <a:pt x="494" y="1174"/>
                    </a:lnTo>
                    <a:lnTo>
                      <a:pt x="498" y="1104"/>
                    </a:lnTo>
                    <a:lnTo>
                      <a:pt x="502" y="1022"/>
                    </a:lnTo>
                    <a:lnTo>
                      <a:pt x="502" y="1022"/>
                    </a:lnTo>
                    <a:lnTo>
                      <a:pt x="516" y="1030"/>
                    </a:lnTo>
                    <a:lnTo>
                      <a:pt x="532" y="1040"/>
                    </a:lnTo>
                    <a:lnTo>
                      <a:pt x="552" y="1050"/>
                    </a:lnTo>
                    <a:lnTo>
                      <a:pt x="576" y="1058"/>
                    </a:lnTo>
                    <a:lnTo>
                      <a:pt x="602" y="1062"/>
                    </a:lnTo>
                    <a:lnTo>
                      <a:pt x="616" y="1064"/>
                    </a:lnTo>
                    <a:lnTo>
                      <a:pt x="628" y="1064"/>
                    </a:lnTo>
                    <a:lnTo>
                      <a:pt x="642" y="1064"/>
                    </a:lnTo>
                    <a:lnTo>
                      <a:pt x="656" y="1060"/>
                    </a:lnTo>
                    <a:lnTo>
                      <a:pt x="668" y="1056"/>
                    </a:lnTo>
                    <a:lnTo>
                      <a:pt x="682" y="1050"/>
                    </a:lnTo>
                    <a:lnTo>
                      <a:pt x="682" y="1050"/>
                    </a:lnTo>
                    <a:lnTo>
                      <a:pt x="712" y="1034"/>
                    </a:lnTo>
                    <a:lnTo>
                      <a:pt x="742" y="1024"/>
                    </a:lnTo>
                    <a:lnTo>
                      <a:pt x="768" y="1016"/>
                    </a:lnTo>
                    <a:lnTo>
                      <a:pt x="790" y="1012"/>
                    </a:lnTo>
                    <a:lnTo>
                      <a:pt x="810" y="1008"/>
                    </a:lnTo>
                    <a:lnTo>
                      <a:pt x="824" y="1008"/>
                    </a:lnTo>
                    <a:lnTo>
                      <a:pt x="836" y="1008"/>
                    </a:lnTo>
                    <a:lnTo>
                      <a:pt x="836" y="1008"/>
                    </a:lnTo>
                    <a:lnTo>
                      <a:pt x="810" y="988"/>
                    </a:lnTo>
                    <a:lnTo>
                      <a:pt x="790" y="968"/>
                    </a:lnTo>
                    <a:lnTo>
                      <a:pt x="776" y="948"/>
                    </a:lnTo>
                    <a:lnTo>
                      <a:pt x="768" y="930"/>
                    </a:lnTo>
                    <a:lnTo>
                      <a:pt x="764" y="912"/>
                    </a:lnTo>
                    <a:lnTo>
                      <a:pt x="764" y="896"/>
                    </a:lnTo>
                    <a:lnTo>
                      <a:pt x="768" y="880"/>
                    </a:lnTo>
                    <a:lnTo>
                      <a:pt x="774" y="866"/>
                    </a:lnTo>
                    <a:lnTo>
                      <a:pt x="782" y="852"/>
                    </a:lnTo>
                    <a:lnTo>
                      <a:pt x="792" y="840"/>
                    </a:lnTo>
                    <a:lnTo>
                      <a:pt x="804" y="830"/>
                    </a:lnTo>
                    <a:lnTo>
                      <a:pt x="816" y="822"/>
                    </a:lnTo>
                    <a:lnTo>
                      <a:pt x="838" y="808"/>
                    </a:lnTo>
                    <a:lnTo>
                      <a:pt x="854" y="804"/>
                    </a:lnTo>
                    <a:lnTo>
                      <a:pt x="854" y="804"/>
                    </a:lnTo>
                    <a:lnTo>
                      <a:pt x="868" y="798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92" y="782"/>
                    </a:lnTo>
                    <a:lnTo>
                      <a:pt x="902" y="772"/>
                    </a:lnTo>
                    <a:lnTo>
                      <a:pt x="910" y="762"/>
                    </a:lnTo>
                    <a:lnTo>
                      <a:pt x="918" y="748"/>
                    </a:lnTo>
                    <a:lnTo>
                      <a:pt x="918" y="748"/>
                    </a:lnTo>
                    <a:lnTo>
                      <a:pt x="924" y="732"/>
                    </a:lnTo>
                    <a:lnTo>
                      <a:pt x="924" y="732"/>
                    </a:lnTo>
                    <a:close/>
                  </a:path>
                </a:pathLst>
              </a:custGeom>
              <a:solidFill>
                <a:schemeClr val="accent1">
                  <a:alpha val="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101600">
                  <a:schemeClr val="accent1">
                    <a:alpha val="4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7" name="Freeform 20"/>
              <p:cNvSpPr>
                <a:spLocks noChangeAspect="1"/>
              </p:cNvSpPr>
              <p:nvPr/>
            </p:nvSpPr>
            <p:spPr bwMode="auto">
              <a:xfrm rot="7604267">
                <a:off x="7426592" y="5451070"/>
                <a:ext cx="795973" cy="1524580"/>
              </a:xfrm>
              <a:custGeom>
                <a:avLst/>
                <a:gdLst/>
                <a:ahLst/>
                <a:cxnLst>
                  <a:cxn ang="0">
                    <a:pos x="846" y="504"/>
                  </a:cxn>
                  <a:cxn ang="0">
                    <a:pos x="764" y="522"/>
                  </a:cxn>
                  <a:cxn ang="0">
                    <a:pos x="702" y="500"/>
                  </a:cxn>
                  <a:cxn ang="0">
                    <a:pos x="660" y="452"/>
                  </a:cxn>
                  <a:cxn ang="0">
                    <a:pos x="620" y="326"/>
                  </a:cxn>
                  <a:cxn ang="0">
                    <a:pos x="612" y="232"/>
                  </a:cxn>
                  <a:cxn ang="0">
                    <a:pos x="556" y="198"/>
                  </a:cxn>
                  <a:cxn ang="0">
                    <a:pos x="474" y="96"/>
                  </a:cxn>
                  <a:cxn ang="0">
                    <a:pos x="422" y="0"/>
                  </a:cxn>
                  <a:cxn ang="0">
                    <a:pos x="368" y="114"/>
                  </a:cxn>
                  <a:cxn ang="0">
                    <a:pos x="300" y="214"/>
                  </a:cxn>
                  <a:cxn ang="0">
                    <a:pos x="256" y="244"/>
                  </a:cxn>
                  <a:cxn ang="0">
                    <a:pos x="256" y="370"/>
                  </a:cxn>
                  <a:cxn ang="0">
                    <a:pos x="226" y="484"/>
                  </a:cxn>
                  <a:cxn ang="0">
                    <a:pos x="184" y="530"/>
                  </a:cxn>
                  <a:cxn ang="0">
                    <a:pos x="120" y="550"/>
                  </a:cxn>
                  <a:cxn ang="0">
                    <a:pos x="28" y="530"/>
                  </a:cxn>
                  <a:cxn ang="0">
                    <a:pos x="60" y="602"/>
                  </a:cxn>
                  <a:cxn ang="0">
                    <a:pos x="166" y="772"/>
                  </a:cxn>
                  <a:cxn ang="0">
                    <a:pos x="204" y="874"/>
                  </a:cxn>
                  <a:cxn ang="0">
                    <a:pos x="194" y="930"/>
                  </a:cxn>
                  <a:cxn ang="0">
                    <a:pos x="136" y="948"/>
                  </a:cxn>
                  <a:cxn ang="0">
                    <a:pos x="50" y="928"/>
                  </a:cxn>
                  <a:cxn ang="0">
                    <a:pos x="48" y="964"/>
                  </a:cxn>
                  <a:cxn ang="0">
                    <a:pos x="74" y="1006"/>
                  </a:cxn>
                  <a:cxn ang="0">
                    <a:pos x="144" y="1062"/>
                  </a:cxn>
                  <a:cxn ang="0">
                    <a:pos x="290" y="1168"/>
                  </a:cxn>
                  <a:cxn ang="0">
                    <a:pos x="418" y="1298"/>
                  </a:cxn>
                  <a:cxn ang="0">
                    <a:pos x="474" y="1394"/>
                  </a:cxn>
                  <a:cxn ang="0">
                    <a:pos x="468" y="1514"/>
                  </a:cxn>
                  <a:cxn ang="0">
                    <a:pos x="438" y="1640"/>
                  </a:cxn>
                  <a:cxn ang="0">
                    <a:pos x="398" y="1694"/>
                  </a:cxn>
                  <a:cxn ang="0">
                    <a:pos x="394" y="1704"/>
                  </a:cxn>
                  <a:cxn ang="0">
                    <a:pos x="416" y="1718"/>
                  </a:cxn>
                  <a:cxn ang="0">
                    <a:pos x="456" y="1712"/>
                  </a:cxn>
                  <a:cxn ang="0">
                    <a:pos x="472" y="1706"/>
                  </a:cxn>
                  <a:cxn ang="0">
                    <a:pos x="492" y="1662"/>
                  </a:cxn>
                  <a:cxn ang="0">
                    <a:pos x="512" y="1528"/>
                  </a:cxn>
                  <a:cxn ang="0">
                    <a:pos x="536" y="1370"/>
                  </a:cxn>
                  <a:cxn ang="0">
                    <a:pos x="594" y="1262"/>
                  </a:cxn>
                  <a:cxn ang="0">
                    <a:pos x="724" y="1116"/>
                  </a:cxn>
                  <a:cxn ang="0">
                    <a:pos x="838" y="1014"/>
                  </a:cxn>
                  <a:cxn ang="0">
                    <a:pos x="884" y="942"/>
                  </a:cxn>
                  <a:cxn ang="0">
                    <a:pos x="890" y="884"/>
                  </a:cxn>
                  <a:cxn ang="0">
                    <a:pos x="874" y="836"/>
                  </a:cxn>
                  <a:cxn ang="0">
                    <a:pos x="792" y="866"/>
                  </a:cxn>
                  <a:cxn ang="0">
                    <a:pos x="732" y="860"/>
                  </a:cxn>
                  <a:cxn ang="0">
                    <a:pos x="720" y="814"/>
                  </a:cxn>
                  <a:cxn ang="0">
                    <a:pos x="752" y="720"/>
                  </a:cxn>
                  <a:cxn ang="0">
                    <a:pos x="844" y="556"/>
                  </a:cxn>
                </a:cxnLst>
                <a:rect l="0" t="0" r="r" b="b"/>
                <a:pathLst>
                  <a:path w="898" h="1720">
                    <a:moveTo>
                      <a:pt x="898" y="476"/>
                    </a:moveTo>
                    <a:lnTo>
                      <a:pt x="898" y="476"/>
                    </a:lnTo>
                    <a:lnTo>
                      <a:pt x="872" y="492"/>
                    </a:lnTo>
                    <a:lnTo>
                      <a:pt x="846" y="504"/>
                    </a:lnTo>
                    <a:lnTo>
                      <a:pt x="824" y="512"/>
                    </a:lnTo>
                    <a:lnTo>
                      <a:pt x="802" y="518"/>
                    </a:lnTo>
                    <a:lnTo>
                      <a:pt x="782" y="520"/>
                    </a:lnTo>
                    <a:lnTo>
                      <a:pt x="764" y="522"/>
                    </a:lnTo>
                    <a:lnTo>
                      <a:pt x="746" y="520"/>
                    </a:lnTo>
                    <a:lnTo>
                      <a:pt x="730" y="514"/>
                    </a:lnTo>
                    <a:lnTo>
                      <a:pt x="716" y="508"/>
                    </a:lnTo>
                    <a:lnTo>
                      <a:pt x="702" y="500"/>
                    </a:lnTo>
                    <a:lnTo>
                      <a:pt x="690" y="490"/>
                    </a:lnTo>
                    <a:lnTo>
                      <a:pt x="680" y="480"/>
                    </a:lnTo>
                    <a:lnTo>
                      <a:pt x="670" y="466"/>
                    </a:lnTo>
                    <a:lnTo>
                      <a:pt x="660" y="452"/>
                    </a:lnTo>
                    <a:lnTo>
                      <a:pt x="646" y="422"/>
                    </a:lnTo>
                    <a:lnTo>
                      <a:pt x="634" y="390"/>
                    </a:lnTo>
                    <a:lnTo>
                      <a:pt x="626" y="358"/>
                    </a:lnTo>
                    <a:lnTo>
                      <a:pt x="620" y="326"/>
                    </a:lnTo>
                    <a:lnTo>
                      <a:pt x="616" y="296"/>
                    </a:lnTo>
                    <a:lnTo>
                      <a:pt x="612" y="250"/>
                    </a:lnTo>
                    <a:lnTo>
                      <a:pt x="612" y="232"/>
                    </a:lnTo>
                    <a:lnTo>
                      <a:pt x="612" y="232"/>
                    </a:lnTo>
                    <a:lnTo>
                      <a:pt x="598" y="228"/>
                    </a:lnTo>
                    <a:lnTo>
                      <a:pt x="584" y="222"/>
                    </a:lnTo>
                    <a:lnTo>
                      <a:pt x="570" y="210"/>
                    </a:lnTo>
                    <a:lnTo>
                      <a:pt x="556" y="198"/>
                    </a:lnTo>
                    <a:lnTo>
                      <a:pt x="540" y="184"/>
                    </a:lnTo>
                    <a:lnTo>
                      <a:pt x="526" y="168"/>
                    </a:lnTo>
                    <a:lnTo>
                      <a:pt x="498" y="132"/>
                    </a:lnTo>
                    <a:lnTo>
                      <a:pt x="474" y="96"/>
                    </a:lnTo>
                    <a:lnTo>
                      <a:pt x="452" y="62"/>
                    </a:lnTo>
                    <a:lnTo>
                      <a:pt x="424" y="14"/>
                    </a:lnTo>
                    <a:lnTo>
                      <a:pt x="424" y="14"/>
                    </a:lnTo>
                    <a:lnTo>
                      <a:pt x="422" y="0"/>
                    </a:lnTo>
                    <a:lnTo>
                      <a:pt x="422" y="0"/>
                    </a:lnTo>
                    <a:lnTo>
                      <a:pt x="406" y="34"/>
                    </a:lnTo>
                    <a:lnTo>
                      <a:pt x="390" y="70"/>
                    </a:lnTo>
                    <a:lnTo>
                      <a:pt x="368" y="114"/>
                    </a:lnTo>
                    <a:lnTo>
                      <a:pt x="342" y="156"/>
                    </a:lnTo>
                    <a:lnTo>
                      <a:pt x="328" y="178"/>
                    </a:lnTo>
                    <a:lnTo>
                      <a:pt x="314" y="196"/>
                    </a:lnTo>
                    <a:lnTo>
                      <a:pt x="300" y="214"/>
                    </a:lnTo>
                    <a:lnTo>
                      <a:pt x="286" y="228"/>
                    </a:lnTo>
                    <a:lnTo>
                      <a:pt x="270" y="238"/>
                    </a:lnTo>
                    <a:lnTo>
                      <a:pt x="256" y="244"/>
                    </a:lnTo>
                    <a:lnTo>
                      <a:pt x="256" y="244"/>
                    </a:lnTo>
                    <a:lnTo>
                      <a:pt x="258" y="262"/>
                    </a:lnTo>
                    <a:lnTo>
                      <a:pt x="260" y="308"/>
                    </a:lnTo>
                    <a:lnTo>
                      <a:pt x="260" y="338"/>
                    </a:lnTo>
                    <a:lnTo>
                      <a:pt x="256" y="370"/>
                    </a:lnTo>
                    <a:lnTo>
                      <a:pt x="252" y="404"/>
                    </a:lnTo>
                    <a:lnTo>
                      <a:pt x="244" y="438"/>
                    </a:lnTo>
                    <a:lnTo>
                      <a:pt x="234" y="468"/>
                    </a:lnTo>
                    <a:lnTo>
                      <a:pt x="226" y="484"/>
                    </a:lnTo>
                    <a:lnTo>
                      <a:pt x="218" y="496"/>
                    </a:lnTo>
                    <a:lnTo>
                      <a:pt x="208" y="510"/>
                    </a:lnTo>
                    <a:lnTo>
                      <a:pt x="198" y="520"/>
                    </a:lnTo>
                    <a:lnTo>
                      <a:pt x="184" y="530"/>
                    </a:lnTo>
                    <a:lnTo>
                      <a:pt x="172" y="538"/>
                    </a:lnTo>
                    <a:lnTo>
                      <a:pt x="156" y="544"/>
                    </a:lnTo>
                    <a:lnTo>
                      <a:pt x="140" y="548"/>
                    </a:lnTo>
                    <a:lnTo>
                      <a:pt x="120" y="550"/>
                    </a:lnTo>
                    <a:lnTo>
                      <a:pt x="100" y="550"/>
                    </a:lnTo>
                    <a:lnTo>
                      <a:pt x="78" y="546"/>
                    </a:lnTo>
                    <a:lnTo>
                      <a:pt x="54" y="540"/>
                    </a:lnTo>
                    <a:lnTo>
                      <a:pt x="28" y="530"/>
                    </a:lnTo>
                    <a:lnTo>
                      <a:pt x="0" y="518"/>
                    </a:lnTo>
                    <a:lnTo>
                      <a:pt x="0" y="518"/>
                    </a:lnTo>
                    <a:lnTo>
                      <a:pt x="18" y="542"/>
                    </a:lnTo>
                    <a:lnTo>
                      <a:pt x="60" y="602"/>
                    </a:lnTo>
                    <a:lnTo>
                      <a:pt x="88" y="640"/>
                    </a:lnTo>
                    <a:lnTo>
                      <a:pt x="116" y="682"/>
                    </a:lnTo>
                    <a:lnTo>
                      <a:pt x="142" y="728"/>
                    </a:lnTo>
                    <a:lnTo>
                      <a:pt x="166" y="772"/>
                    </a:lnTo>
                    <a:lnTo>
                      <a:pt x="186" y="816"/>
                    </a:lnTo>
                    <a:lnTo>
                      <a:pt x="194" y="836"/>
                    </a:lnTo>
                    <a:lnTo>
                      <a:pt x="200" y="856"/>
                    </a:lnTo>
                    <a:lnTo>
                      <a:pt x="204" y="874"/>
                    </a:lnTo>
                    <a:lnTo>
                      <a:pt x="206" y="892"/>
                    </a:lnTo>
                    <a:lnTo>
                      <a:pt x="204" y="906"/>
                    </a:lnTo>
                    <a:lnTo>
                      <a:pt x="202" y="920"/>
                    </a:lnTo>
                    <a:lnTo>
                      <a:pt x="194" y="930"/>
                    </a:lnTo>
                    <a:lnTo>
                      <a:pt x="186" y="940"/>
                    </a:lnTo>
                    <a:lnTo>
                      <a:pt x="172" y="946"/>
                    </a:lnTo>
                    <a:lnTo>
                      <a:pt x="156" y="948"/>
                    </a:lnTo>
                    <a:lnTo>
                      <a:pt x="136" y="948"/>
                    </a:lnTo>
                    <a:lnTo>
                      <a:pt x="112" y="946"/>
                    </a:lnTo>
                    <a:lnTo>
                      <a:pt x="82" y="940"/>
                    </a:lnTo>
                    <a:lnTo>
                      <a:pt x="50" y="928"/>
                    </a:lnTo>
                    <a:lnTo>
                      <a:pt x="50" y="928"/>
                    </a:lnTo>
                    <a:lnTo>
                      <a:pt x="48" y="932"/>
                    </a:lnTo>
                    <a:lnTo>
                      <a:pt x="46" y="938"/>
                    </a:lnTo>
                    <a:lnTo>
                      <a:pt x="44" y="948"/>
                    </a:lnTo>
                    <a:lnTo>
                      <a:pt x="48" y="964"/>
                    </a:lnTo>
                    <a:lnTo>
                      <a:pt x="52" y="972"/>
                    </a:lnTo>
                    <a:lnTo>
                      <a:pt x="56" y="982"/>
                    </a:lnTo>
                    <a:lnTo>
                      <a:pt x="64" y="994"/>
                    </a:lnTo>
                    <a:lnTo>
                      <a:pt x="74" y="1006"/>
                    </a:lnTo>
                    <a:lnTo>
                      <a:pt x="86" y="1018"/>
                    </a:lnTo>
                    <a:lnTo>
                      <a:pt x="102" y="1032"/>
                    </a:lnTo>
                    <a:lnTo>
                      <a:pt x="122" y="1046"/>
                    </a:lnTo>
                    <a:lnTo>
                      <a:pt x="144" y="1062"/>
                    </a:lnTo>
                    <a:lnTo>
                      <a:pt x="144" y="1062"/>
                    </a:lnTo>
                    <a:lnTo>
                      <a:pt x="192" y="1094"/>
                    </a:lnTo>
                    <a:lnTo>
                      <a:pt x="240" y="1130"/>
                    </a:lnTo>
                    <a:lnTo>
                      <a:pt x="290" y="1168"/>
                    </a:lnTo>
                    <a:lnTo>
                      <a:pt x="336" y="1208"/>
                    </a:lnTo>
                    <a:lnTo>
                      <a:pt x="380" y="1252"/>
                    </a:lnTo>
                    <a:lnTo>
                      <a:pt x="400" y="1274"/>
                    </a:lnTo>
                    <a:lnTo>
                      <a:pt x="418" y="1298"/>
                    </a:lnTo>
                    <a:lnTo>
                      <a:pt x="436" y="1320"/>
                    </a:lnTo>
                    <a:lnTo>
                      <a:pt x="450" y="1344"/>
                    </a:lnTo>
                    <a:lnTo>
                      <a:pt x="464" y="1370"/>
                    </a:lnTo>
                    <a:lnTo>
                      <a:pt x="474" y="1394"/>
                    </a:lnTo>
                    <a:lnTo>
                      <a:pt x="474" y="1394"/>
                    </a:lnTo>
                    <a:lnTo>
                      <a:pt x="474" y="1428"/>
                    </a:lnTo>
                    <a:lnTo>
                      <a:pt x="472" y="1470"/>
                    </a:lnTo>
                    <a:lnTo>
                      <a:pt x="468" y="1514"/>
                    </a:lnTo>
                    <a:lnTo>
                      <a:pt x="462" y="1558"/>
                    </a:lnTo>
                    <a:lnTo>
                      <a:pt x="452" y="1602"/>
                    </a:lnTo>
                    <a:lnTo>
                      <a:pt x="446" y="1622"/>
                    </a:lnTo>
                    <a:lnTo>
                      <a:pt x="438" y="1640"/>
                    </a:lnTo>
                    <a:lnTo>
                      <a:pt x="430" y="1658"/>
                    </a:lnTo>
                    <a:lnTo>
                      <a:pt x="422" y="1672"/>
                    </a:lnTo>
                    <a:lnTo>
                      <a:pt x="410" y="1686"/>
                    </a:lnTo>
                    <a:lnTo>
                      <a:pt x="398" y="1694"/>
                    </a:lnTo>
                    <a:lnTo>
                      <a:pt x="398" y="1694"/>
                    </a:lnTo>
                    <a:lnTo>
                      <a:pt x="396" y="1696"/>
                    </a:lnTo>
                    <a:lnTo>
                      <a:pt x="394" y="1700"/>
                    </a:lnTo>
                    <a:lnTo>
                      <a:pt x="394" y="1704"/>
                    </a:lnTo>
                    <a:lnTo>
                      <a:pt x="398" y="1710"/>
                    </a:lnTo>
                    <a:lnTo>
                      <a:pt x="398" y="1710"/>
                    </a:lnTo>
                    <a:lnTo>
                      <a:pt x="404" y="1714"/>
                    </a:lnTo>
                    <a:lnTo>
                      <a:pt x="416" y="1718"/>
                    </a:lnTo>
                    <a:lnTo>
                      <a:pt x="424" y="1720"/>
                    </a:lnTo>
                    <a:lnTo>
                      <a:pt x="434" y="1720"/>
                    </a:lnTo>
                    <a:lnTo>
                      <a:pt x="444" y="1718"/>
                    </a:lnTo>
                    <a:lnTo>
                      <a:pt x="456" y="1712"/>
                    </a:lnTo>
                    <a:lnTo>
                      <a:pt x="456" y="1712"/>
                    </a:lnTo>
                    <a:lnTo>
                      <a:pt x="460" y="1708"/>
                    </a:lnTo>
                    <a:lnTo>
                      <a:pt x="466" y="1708"/>
                    </a:lnTo>
                    <a:lnTo>
                      <a:pt x="472" y="1706"/>
                    </a:lnTo>
                    <a:lnTo>
                      <a:pt x="478" y="1698"/>
                    </a:lnTo>
                    <a:lnTo>
                      <a:pt x="478" y="1698"/>
                    </a:lnTo>
                    <a:lnTo>
                      <a:pt x="484" y="1684"/>
                    </a:lnTo>
                    <a:lnTo>
                      <a:pt x="492" y="1662"/>
                    </a:lnTo>
                    <a:lnTo>
                      <a:pt x="498" y="1638"/>
                    </a:lnTo>
                    <a:lnTo>
                      <a:pt x="502" y="1606"/>
                    </a:lnTo>
                    <a:lnTo>
                      <a:pt x="508" y="1570"/>
                    </a:lnTo>
                    <a:lnTo>
                      <a:pt x="512" y="1528"/>
                    </a:lnTo>
                    <a:lnTo>
                      <a:pt x="520" y="1426"/>
                    </a:lnTo>
                    <a:lnTo>
                      <a:pt x="520" y="1426"/>
                    </a:lnTo>
                    <a:lnTo>
                      <a:pt x="526" y="1398"/>
                    </a:lnTo>
                    <a:lnTo>
                      <a:pt x="536" y="1370"/>
                    </a:lnTo>
                    <a:lnTo>
                      <a:pt x="546" y="1344"/>
                    </a:lnTo>
                    <a:lnTo>
                      <a:pt x="560" y="1316"/>
                    </a:lnTo>
                    <a:lnTo>
                      <a:pt x="576" y="1290"/>
                    </a:lnTo>
                    <a:lnTo>
                      <a:pt x="594" y="1262"/>
                    </a:lnTo>
                    <a:lnTo>
                      <a:pt x="612" y="1236"/>
                    </a:lnTo>
                    <a:lnTo>
                      <a:pt x="632" y="1212"/>
                    </a:lnTo>
                    <a:lnTo>
                      <a:pt x="676" y="1162"/>
                    </a:lnTo>
                    <a:lnTo>
                      <a:pt x="724" y="1116"/>
                    </a:lnTo>
                    <a:lnTo>
                      <a:pt x="770" y="1072"/>
                    </a:lnTo>
                    <a:lnTo>
                      <a:pt x="816" y="1032"/>
                    </a:lnTo>
                    <a:lnTo>
                      <a:pt x="816" y="1032"/>
                    </a:lnTo>
                    <a:lnTo>
                      <a:pt x="838" y="1014"/>
                    </a:lnTo>
                    <a:lnTo>
                      <a:pt x="854" y="996"/>
                    </a:lnTo>
                    <a:lnTo>
                      <a:pt x="866" y="978"/>
                    </a:lnTo>
                    <a:lnTo>
                      <a:pt x="876" y="960"/>
                    </a:lnTo>
                    <a:lnTo>
                      <a:pt x="884" y="942"/>
                    </a:lnTo>
                    <a:lnTo>
                      <a:pt x="888" y="926"/>
                    </a:lnTo>
                    <a:lnTo>
                      <a:pt x="890" y="910"/>
                    </a:lnTo>
                    <a:lnTo>
                      <a:pt x="890" y="896"/>
                    </a:lnTo>
                    <a:lnTo>
                      <a:pt x="890" y="884"/>
                    </a:lnTo>
                    <a:lnTo>
                      <a:pt x="888" y="872"/>
                    </a:lnTo>
                    <a:lnTo>
                      <a:pt x="882" y="852"/>
                    </a:lnTo>
                    <a:lnTo>
                      <a:pt x="876" y="840"/>
                    </a:lnTo>
                    <a:lnTo>
                      <a:pt x="874" y="836"/>
                    </a:lnTo>
                    <a:lnTo>
                      <a:pt x="874" y="836"/>
                    </a:lnTo>
                    <a:lnTo>
                      <a:pt x="842" y="850"/>
                    </a:lnTo>
                    <a:lnTo>
                      <a:pt x="816" y="860"/>
                    </a:lnTo>
                    <a:lnTo>
                      <a:pt x="792" y="866"/>
                    </a:lnTo>
                    <a:lnTo>
                      <a:pt x="772" y="870"/>
                    </a:lnTo>
                    <a:lnTo>
                      <a:pt x="756" y="870"/>
                    </a:lnTo>
                    <a:lnTo>
                      <a:pt x="742" y="866"/>
                    </a:lnTo>
                    <a:lnTo>
                      <a:pt x="732" y="860"/>
                    </a:lnTo>
                    <a:lnTo>
                      <a:pt x="726" y="852"/>
                    </a:lnTo>
                    <a:lnTo>
                      <a:pt x="722" y="842"/>
                    </a:lnTo>
                    <a:lnTo>
                      <a:pt x="720" y="828"/>
                    </a:lnTo>
                    <a:lnTo>
                      <a:pt x="720" y="814"/>
                    </a:lnTo>
                    <a:lnTo>
                      <a:pt x="724" y="798"/>
                    </a:lnTo>
                    <a:lnTo>
                      <a:pt x="728" y="780"/>
                    </a:lnTo>
                    <a:lnTo>
                      <a:pt x="734" y="760"/>
                    </a:lnTo>
                    <a:lnTo>
                      <a:pt x="752" y="720"/>
                    </a:lnTo>
                    <a:lnTo>
                      <a:pt x="772" y="678"/>
                    </a:lnTo>
                    <a:lnTo>
                      <a:pt x="796" y="636"/>
                    </a:lnTo>
                    <a:lnTo>
                      <a:pt x="820" y="594"/>
                    </a:lnTo>
                    <a:lnTo>
                      <a:pt x="844" y="556"/>
                    </a:lnTo>
                    <a:lnTo>
                      <a:pt x="882" y="498"/>
                    </a:lnTo>
                    <a:lnTo>
                      <a:pt x="898" y="476"/>
                    </a:lnTo>
                    <a:lnTo>
                      <a:pt x="898" y="476"/>
                    </a:lnTo>
                    <a:close/>
                  </a:path>
                </a:pathLst>
              </a:custGeom>
              <a:solidFill>
                <a:schemeClr val="accent1">
                  <a:alpha val="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101600">
                  <a:schemeClr val="accent1">
                    <a:alpha val="4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63" name="Group 189"/>
            <p:cNvGrpSpPr/>
            <p:nvPr/>
          </p:nvGrpSpPr>
          <p:grpSpPr>
            <a:xfrm>
              <a:off x="1" y="189385"/>
              <a:ext cx="9143999" cy="6668614"/>
              <a:chOff x="1" y="189385"/>
              <a:chExt cx="9143999" cy="6668614"/>
            </a:xfrm>
          </p:grpSpPr>
          <p:sp>
            <p:nvSpPr>
              <p:cNvPr id="82" name="Freeform 12"/>
              <p:cNvSpPr>
                <a:spLocks noChangeAspect="1"/>
              </p:cNvSpPr>
              <p:nvPr/>
            </p:nvSpPr>
            <p:spPr bwMode="auto">
              <a:xfrm rot="19954067">
                <a:off x="7722899" y="3726444"/>
                <a:ext cx="934359" cy="972946"/>
              </a:xfrm>
              <a:custGeom>
                <a:avLst/>
                <a:gdLst/>
                <a:ahLst/>
                <a:cxnLst>
                  <a:cxn ang="0">
                    <a:pos x="1226" y="680"/>
                  </a:cxn>
                  <a:cxn ang="0">
                    <a:pos x="1198" y="622"/>
                  </a:cxn>
                  <a:cxn ang="0">
                    <a:pos x="1248" y="526"/>
                  </a:cxn>
                  <a:cxn ang="0">
                    <a:pos x="1220" y="512"/>
                  </a:cxn>
                  <a:cxn ang="0">
                    <a:pos x="1224" y="420"/>
                  </a:cxn>
                  <a:cxn ang="0">
                    <a:pos x="1210" y="362"/>
                  </a:cxn>
                  <a:cxn ang="0">
                    <a:pos x="1082" y="416"/>
                  </a:cxn>
                  <a:cxn ang="0">
                    <a:pos x="1012" y="402"/>
                  </a:cxn>
                  <a:cxn ang="0">
                    <a:pos x="902" y="532"/>
                  </a:cxn>
                  <a:cxn ang="0">
                    <a:pos x="882" y="516"/>
                  </a:cxn>
                  <a:cxn ang="0">
                    <a:pos x="928" y="360"/>
                  </a:cxn>
                  <a:cxn ang="0">
                    <a:pos x="850" y="310"/>
                  </a:cxn>
                  <a:cxn ang="0">
                    <a:pos x="804" y="306"/>
                  </a:cxn>
                  <a:cxn ang="0">
                    <a:pos x="792" y="212"/>
                  </a:cxn>
                  <a:cxn ang="0">
                    <a:pos x="774" y="194"/>
                  </a:cxn>
                  <a:cxn ang="0">
                    <a:pos x="726" y="180"/>
                  </a:cxn>
                  <a:cxn ang="0">
                    <a:pos x="684" y="42"/>
                  </a:cxn>
                  <a:cxn ang="0">
                    <a:pos x="678" y="0"/>
                  </a:cxn>
                  <a:cxn ang="0">
                    <a:pos x="640" y="164"/>
                  </a:cxn>
                  <a:cxn ang="0">
                    <a:pos x="590" y="198"/>
                  </a:cxn>
                  <a:cxn ang="0">
                    <a:pos x="558" y="186"/>
                  </a:cxn>
                  <a:cxn ang="0">
                    <a:pos x="556" y="300"/>
                  </a:cxn>
                  <a:cxn ang="0">
                    <a:pos x="516" y="312"/>
                  </a:cxn>
                  <a:cxn ang="0">
                    <a:pos x="418" y="282"/>
                  </a:cxn>
                  <a:cxn ang="0">
                    <a:pos x="474" y="516"/>
                  </a:cxn>
                  <a:cxn ang="0">
                    <a:pos x="462" y="538"/>
                  </a:cxn>
                  <a:cxn ang="0">
                    <a:pos x="350" y="414"/>
                  </a:cxn>
                  <a:cxn ang="0">
                    <a:pos x="290" y="416"/>
                  </a:cxn>
                  <a:cxn ang="0">
                    <a:pos x="172" y="380"/>
                  </a:cxn>
                  <a:cxn ang="0">
                    <a:pos x="120" y="380"/>
                  </a:cxn>
                  <a:cxn ang="0">
                    <a:pos x="138" y="506"/>
                  </a:cxn>
                  <a:cxn ang="0">
                    <a:pos x="108" y="526"/>
                  </a:cxn>
                  <a:cxn ang="0">
                    <a:pos x="154" y="606"/>
                  </a:cxn>
                  <a:cxn ang="0">
                    <a:pos x="138" y="674"/>
                  </a:cxn>
                  <a:cxn ang="0">
                    <a:pos x="50" y="704"/>
                  </a:cxn>
                  <a:cxn ang="0">
                    <a:pos x="224" y="804"/>
                  </a:cxn>
                  <a:cxn ang="0">
                    <a:pos x="248" y="868"/>
                  </a:cxn>
                  <a:cxn ang="0">
                    <a:pos x="156" y="930"/>
                  </a:cxn>
                  <a:cxn ang="0">
                    <a:pos x="30" y="966"/>
                  </a:cxn>
                  <a:cxn ang="0">
                    <a:pos x="250" y="1032"/>
                  </a:cxn>
                  <a:cxn ang="0">
                    <a:pos x="374" y="1066"/>
                  </a:cxn>
                  <a:cxn ang="0">
                    <a:pos x="422" y="1100"/>
                  </a:cxn>
                  <a:cxn ang="0">
                    <a:pos x="382" y="1168"/>
                  </a:cxn>
                  <a:cxn ang="0">
                    <a:pos x="616" y="1088"/>
                  </a:cxn>
                  <a:cxn ang="0">
                    <a:pos x="646" y="1224"/>
                  </a:cxn>
                  <a:cxn ang="0">
                    <a:pos x="594" y="1374"/>
                  </a:cxn>
                  <a:cxn ang="0">
                    <a:pos x="582" y="1400"/>
                  </a:cxn>
                  <a:cxn ang="0">
                    <a:pos x="626" y="1408"/>
                  </a:cxn>
                  <a:cxn ang="0">
                    <a:pos x="658" y="1390"/>
                  </a:cxn>
                  <a:cxn ang="0">
                    <a:pos x="690" y="1240"/>
                  </a:cxn>
                  <a:cxn ang="0">
                    <a:pos x="786" y="1108"/>
                  </a:cxn>
                  <a:cxn ang="0">
                    <a:pos x="974" y="1168"/>
                  </a:cxn>
                  <a:cxn ang="0">
                    <a:pos x="934" y="1094"/>
                  </a:cxn>
                  <a:cxn ang="0">
                    <a:pos x="998" y="1064"/>
                  </a:cxn>
                  <a:cxn ang="0">
                    <a:pos x="1132" y="1020"/>
                  </a:cxn>
                  <a:cxn ang="0">
                    <a:pos x="1356" y="964"/>
                  </a:cxn>
                  <a:cxn ang="0">
                    <a:pos x="1174" y="920"/>
                  </a:cxn>
                  <a:cxn ang="0">
                    <a:pos x="1106" y="856"/>
                  </a:cxn>
                  <a:cxn ang="0">
                    <a:pos x="1154" y="784"/>
                  </a:cxn>
                  <a:cxn ang="0">
                    <a:pos x="1306" y="704"/>
                  </a:cxn>
                </a:cxnLst>
                <a:rect l="0" t="0" r="r" b="b"/>
                <a:pathLst>
                  <a:path w="1356" h="1412">
                    <a:moveTo>
                      <a:pt x="1306" y="704"/>
                    </a:moveTo>
                    <a:lnTo>
                      <a:pt x="1306" y="704"/>
                    </a:lnTo>
                    <a:lnTo>
                      <a:pt x="1272" y="698"/>
                    </a:lnTo>
                    <a:lnTo>
                      <a:pt x="1246" y="690"/>
                    </a:lnTo>
                    <a:lnTo>
                      <a:pt x="1236" y="684"/>
                    </a:lnTo>
                    <a:lnTo>
                      <a:pt x="1226" y="680"/>
                    </a:lnTo>
                    <a:lnTo>
                      <a:pt x="1218" y="674"/>
                    </a:lnTo>
                    <a:lnTo>
                      <a:pt x="1212" y="666"/>
                    </a:lnTo>
                    <a:lnTo>
                      <a:pt x="1208" y="660"/>
                    </a:lnTo>
                    <a:lnTo>
                      <a:pt x="1204" y="652"/>
                    </a:lnTo>
                    <a:lnTo>
                      <a:pt x="1200" y="638"/>
                    </a:lnTo>
                    <a:lnTo>
                      <a:pt x="1198" y="622"/>
                    </a:lnTo>
                    <a:lnTo>
                      <a:pt x="1202" y="606"/>
                    </a:lnTo>
                    <a:lnTo>
                      <a:pt x="1206" y="592"/>
                    </a:lnTo>
                    <a:lnTo>
                      <a:pt x="1214" y="576"/>
                    </a:lnTo>
                    <a:lnTo>
                      <a:pt x="1230" y="552"/>
                    </a:lnTo>
                    <a:lnTo>
                      <a:pt x="1242" y="534"/>
                    </a:lnTo>
                    <a:lnTo>
                      <a:pt x="1248" y="526"/>
                    </a:lnTo>
                    <a:lnTo>
                      <a:pt x="1248" y="526"/>
                    </a:lnTo>
                    <a:lnTo>
                      <a:pt x="1240" y="526"/>
                    </a:lnTo>
                    <a:lnTo>
                      <a:pt x="1234" y="524"/>
                    </a:lnTo>
                    <a:lnTo>
                      <a:pt x="1228" y="522"/>
                    </a:lnTo>
                    <a:lnTo>
                      <a:pt x="1224" y="518"/>
                    </a:lnTo>
                    <a:lnTo>
                      <a:pt x="1220" y="512"/>
                    </a:lnTo>
                    <a:lnTo>
                      <a:pt x="1218" y="506"/>
                    </a:lnTo>
                    <a:lnTo>
                      <a:pt x="1214" y="494"/>
                    </a:lnTo>
                    <a:lnTo>
                      <a:pt x="1214" y="478"/>
                    </a:lnTo>
                    <a:lnTo>
                      <a:pt x="1216" y="460"/>
                    </a:lnTo>
                    <a:lnTo>
                      <a:pt x="1218" y="440"/>
                    </a:lnTo>
                    <a:lnTo>
                      <a:pt x="1224" y="420"/>
                    </a:lnTo>
                    <a:lnTo>
                      <a:pt x="1236" y="380"/>
                    </a:lnTo>
                    <a:lnTo>
                      <a:pt x="1250" y="346"/>
                    </a:lnTo>
                    <a:lnTo>
                      <a:pt x="1266" y="312"/>
                    </a:lnTo>
                    <a:lnTo>
                      <a:pt x="1266" y="312"/>
                    </a:lnTo>
                    <a:lnTo>
                      <a:pt x="1238" y="340"/>
                    </a:lnTo>
                    <a:lnTo>
                      <a:pt x="1210" y="362"/>
                    </a:lnTo>
                    <a:lnTo>
                      <a:pt x="1184" y="380"/>
                    </a:lnTo>
                    <a:lnTo>
                      <a:pt x="1160" y="394"/>
                    </a:lnTo>
                    <a:lnTo>
                      <a:pt x="1138" y="404"/>
                    </a:lnTo>
                    <a:lnTo>
                      <a:pt x="1118" y="410"/>
                    </a:lnTo>
                    <a:lnTo>
                      <a:pt x="1098" y="414"/>
                    </a:lnTo>
                    <a:lnTo>
                      <a:pt x="1082" y="416"/>
                    </a:lnTo>
                    <a:lnTo>
                      <a:pt x="1066" y="416"/>
                    </a:lnTo>
                    <a:lnTo>
                      <a:pt x="1052" y="414"/>
                    </a:lnTo>
                    <a:lnTo>
                      <a:pt x="1030" y="410"/>
                    </a:lnTo>
                    <a:lnTo>
                      <a:pt x="1016" y="404"/>
                    </a:lnTo>
                    <a:lnTo>
                      <a:pt x="1012" y="402"/>
                    </a:lnTo>
                    <a:lnTo>
                      <a:pt x="1012" y="402"/>
                    </a:lnTo>
                    <a:lnTo>
                      <a:pt x="1006" y="414"/>
                    </a:lnTo>
                    <a:lnTo>
                      <a:pt x="996" y="430"/>
                    </a:lnTo>
                    <a:lnTo>
                      <a:pt x="964" y="468"/>
                    </a:lnTo>
                    <a:lnTo>
                      <a:pt x="928" y="506"/>
                    </a:lnTo>
                    <a:lnTo>
                      <a:pt x="902" y="532"/>
                    </a:lnTo>
                    <a:lnTo>
                      <a:pt x="902" y="532"/>
                    </a:lnTo>
                    <a:lnTo>
                      <a:pt x="894" y="538"/>
                    </a:lnTo>
                    <a:lnTo>
                      <a:pt x="888" y="540"/>
                    </a:lnTo>
                    <a:lnTo>
                      <a:pt x="886" y="538"/>
                    </a:lnTo>
                    <a:lnTo>
                      <a:pt x="884" y="532"/>
                    </a:lnTo>
                    <a:lnTo>
                      <a:pt x="882" y="522"/>
                    </a:lnTo>
                    <a:lnTo>
                      <a:pt x="882" y="516"/>
                    </a:lnTo>
                    <a:lnTo>
                      <a:pt x="882" y="516"/>
                    </a:lnTo>
                    <a:lnTo>
                      <a:pt x="890" y="502"/>
                    </a:lnTo>
                    <a:lnTo>
                      <a:pt x="898" y="486"/>
                    </a:lnTo>
                    <a:lnTo>
                      <a:pt x="910" y="448"/>
                    </a:lnTo>
                    <a:lnTo>
                      <a:pt x="920" y="404"/>
                    </a:lnTo>
                    <a:lnTo>
                      <a:pt x="928" y="360"/>
                    </a:lnTo>
                    <a:lnTo>
                      <a:pt x="938" y="282"/>
                    </a:lnTo>
                    <a:lnTo>
                      <a:pt x="942" y="250"/>
                    </a:lnTo>
                    <a:lnTo>
                      <a:pt x="942" y="250"/>
                    </a:lnTo>
                    <a:lnTo>
                      <a:pt x="904" y="278"/>
                    </a:lnTo>
                    <a:lnTo>
                      <a:pt x="874" y="298"/>
                    </a:lnTo>
                    <a:lnTo>
                      <a:pt x="850" y="310"/>
                    </a:lnTo>
                    <a:lnTo>
                      <a:pt x="840" y="312"/>
                    </a:lnTo>
                    <a:lnTo>
                      <a:pt x="830" y="314"/>
                    </a:lnTo>
                    <a:lnTo>
                      <a:pt x="822" y="314"/>
                    </a:lnTo>
                    <a:lnTo>
                      <a:pt x="816" y="312"/>
                    </a:lnTo>
                    <a:lnTo>
                      <a:pt x="810" y="310"/>
                    </a:lnTo>
                    <a:lnTo>
                      <a:pt x="804" y="306"/>
                    </a:lnTo>
                    <a:lnTo>
                      <a:pt x="800" y="300"/>
                    </a:lnTo>
                    <a:lnTo>
                      <a:pt x="796" y="294"/>
                    </a:lnTo>
                    <a:lnTo>
                      <a:pt x="792" y="280"/>
                    </a:lnTo>
                    <a:lnTo>
                      <a:pt x="790" y="264"/>
                    </a:lnTo>
                    <a:lnTo>
                      <a:pt x="790" y="246"/>
                    </a:lnTo>
                    <a:lnTo>
                      <a:pt x="792" y="212"/>
                    </a:lnTo>
                    <a:lnTo>
                      <a:pt x="798" y="186"/>
                    </a:lnTo>
                    <a:lnTo>
                      <a:pt x="800" y="176"/>
                    </a:lnTo>
                    <a:lnTo>
                      <a:pt x="800" y="176"/>
                    </a:lnTo>
                    <a:lnTo>
                      <a:pt x="792" y="184"/>
                    </a:lnTo>
                    <a:lnTo>
                      <a:pt x="782" y="190"/>
                    </a:lnTo>
                    <a:lnTo>
                      <a:pt x="774" y="194"/>
                    </a:lnTo>
                    <a:lnTo>
                      <a:pt x="766" y="198"/>
                    </a:lnTo>
                    <a:lnTo>
                      <a:pt x="758" y="198"/>
                    </a:lnTo>
                    <a:lnTo>
                      <a:pt x="750" y="196"/>
                    </a:lnTo>
                    <a:lnTo>
                      <a:pt x="744" y="194"/>
                    </a:lnTo>
                    <a:lnTo>
                      <a:pt x="738" y="190"/>
                    </a:lnTo>
                    <a:lnTo>
                      <a:pt x="726" y="180"/>
                    </a:lnTo>
                    <a:lnTo>
                      <a:pt x="716" y="164"/>
                    </a:lnTo>
                    <a:lnTo>
                      <a:pt x="708" y="146"/>
                    </a:lnTo>
                    <a:lnTo>
                      <a:pt x="700" y="126"/>
                    </a:lnTo>
                    <a:lnTo>
                      <a:pt x="694" y="104"/>
                    </a:lnTo>
                    <a:lnTo>
                      <a:pt x="690" y="82"/>
                    </a:lnTo>
                    <a:lnTo>
                      <a:pt x="684" y="42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8" y="8"/>
                    </a:lnTo>
                    <a:lnTo>
                      <a:pt x="678" y="8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2" y="42"/>
                    </a:lnTo>
                    <a:lnTo>
                      <a:pt x="666" y="82"/>
                    </a:lnTo>
                    <a:lnTo>
                      <a:pt x="662" y="104"/>
                    </a:lnTo>
                    <a:lnTo>
                      <a:pt x="656" y="126"/>
                    </a:lnTo>
                    <a:lnTo>
                      <a:pt x="648" y="146"/>
                    </a:lnTo>
                    <a:lnTo>
                      <a:pt x="640" y="164"/>
                    </a:lnTo>
                    <a:lnTo>
                      <a:pt x="630" y="180"/>
                    </a:lnTo>
                    <a:lnTo>
                      <a:pt x="618" y="190"/>
                    </a:lnTo>
                    <a:lnTo>
                      <a:pt x="612" y="194"/>
                    </a:lnTo>
                    <a:lnTo>
                      <a:pt x="606" y="196"/>
                    </a:lnTo>
                    <a:lnTo>
                      <a:pt x="598" y="198"/>
                    </a:lnTo>
                    <a:lnTo>
                      <a:pt x="590" y="198"/>
                    </a:lnTo>
                    <a:lnTo>
                      <a:pt x="582" y="194"/>
                    </a:lnTo>
                    <a:lnTo>
                      <a:pt x="574" y="190"/>
                    </a:lnTo>
                    <a:lnTo>
                      <a:pt x="564" y="184"/>
                    </a:lnTo>
                    <a:lnTo>
                      <a:pt x="556" y="176"/>
                    </a:lnTo>
                    <a:lnTo>
                      <a:pt x="556" y="176"/>
                    </a:lnTo>
                    <a:lnTo>
                      <a:pt x="558" y="186"/>
                    </a:lnTo>
                    <a:lnTo>
                      <a:pt x="564" y="212"/>
                    </a:lnTo>
                    <a:lnTo>
                      <a:pt x="566" y="246"/>
                    </a:lnTo>
                    <a:lnTo>
                      <a:pt x="566" y="264"/>
                    </a:lnTo>
                    <a:lnTo>
                      <a:pt x="564" y="280"/>
                    </a:lnTo>
                    <a:lnTo>
                      <a:pt x="560" y="294"/>
                    </a:lnTo>
                    <a:lnTo>
                      <a:pt x="556" y="300"/>
                    </a:lnTo>
                    <a:lnTo>
                      <a:pt x="552" y="306"/>
                    </a:lnTo>
                    <a:lnTo>
                      <a:pt x="546" y="310"/>
                    </a:lnTo>
                    <a:lnTo>
                      <a:pt x="540" y="312"/>
                    </a:lnTo>
                    <a:lnTo>
                      <a:pt x="534" y="314"/>
                    </a:lnTo>
                    <a:lnTo>
                      <a:pt x="526" y="314"/>
                    </a:lnTo>
                    <a:lnTo>
                      <a:pt x="516" y="312"/>
                    </a:lnTo>
                    <a:lnTo>
                      <a:pt x="506" y="310"/>
                    </a:lnTo>
                    <a:lnTo>
                      <a:pt x="482" y="298"/>
                    </a:lnTo>
                    <a:lnTo>
                      <a:pt x="452" y="278"/>
                    </a:lnTo>
                    <a:lnTo>
                      <a:pt x="414" y="250"/>
                    </a:lnTo>
                    <a:lnTo>
                      <a:pt x="414" y="250"/>
                    </a:lnTo>
                    <a:lnTo>
                      <a:pt x="418" y="282"/>
                    </a:lnTo>
                    <a:lnTo>
                      <a:pt x="428" y="360"/>
                    </a:lnTo>
                    <a:lnTo>
                      <a:pt x="436" y="404"/>
                    </a:lnTo>
                    <a:lnTo>
                      <a:pt x="446" y="448"/>
                    </a:lnTo>
                    <a:lnTo>
                      <a:pt x="458" y="486"/>
                    </a:lnTo>
                    <a:lnTo>
                      <a:pt x="466" y="502"/>
                    </a:lnTo>
                    <a:lnTo>
                      <a:pt x="474" y="516"/>
                    </a:lnTo>
                    <a:lnTo>
                      <a:pt x="474" y="516"/>
                    </a:lnTo>
                    <a:lnTo>
                      <a:pt x="474" y="522"/>
                    </a:lnTo>
                    <a:lnTo>
                      <a:pt x="472" y="532"/>
                    </a:lnTo>
                    <a:lnTo>
                      <a:pt x="470" y="538"/>
                    </a:lnTo>
                    <a:lnTo>
                      <a:pt x="468" y="540"/>
                    </a:lnTo>
                    <a:lnTo>
                      <a:pt x="462" y="538"/>
                    </a:lnTo>
                    <a:lnTo>
                      <a:pt x="454" y="532"/>
                    </a:lnTo>
                    <a:lnTo>
                      <a:pt x="454" y="532"/>
                    </a:lnTo>
                    <a:lnTo>
                      <a:pt x="428" y="506"/>
                    </a:lnTo>
                    <a:lnTo>
                      <a:pt x="392" y="468"/>
                    </a:lnTo>
                    <a:lnTo>
                      <a:pt x="360" y="430"/>
                    </a:lnTo>
                    <a:lnTo>
                      <a:pt x="350" y="414"/>
                    </a:lnTo>
                    <a:lnTo>
                      <a:pt x="344" y="402"/>
                    </a:lnTo>
                    <a:lnTo>
                      <a:pt x="344" y="402"/>
                    </a:lnTo>
                    <a:lnTo>
                      <a:pt x="340" y="404"/>
                    </a:lnTo>
                    <a:lnTo>
                      <a:pt x="326" y="410"/>
                    </a:lnTo>
                    <a:lnTo>
                      <a:pt x="304" y="414"/>
                    </a:lnTo>
                    <a:lnTo>
                      <a:pt x="290" y="416"/>
                    </a:lnTo>
                    <a:lnTo>
                      <a:pt x="274" y="416"/>
                    </a:lnTo>
                    <a:lnTo>
                      <a:pt x="258" y="414"/>
                    </a:lnTo>
                    <a:lnTo>
                      <a:pt x="238" y="410"/>
                    </a:lnTo>
                    <a:lnTo>
                      <a:pt x="218" y="404"/>
                    </a:lnTo>
                    <a:lnTo>
                      <a:pt x="196" y="394"/>
                    </a:lnTo>
                    <a:lnTo>
                      <a:pt x="172" y="380"/>
                    </a:lnTo>
                    <a:lnTo>
                      <a:pt x="146" y="362"/>
                    </a:lnTo>
                    <a:lnTo>
                      <a:pt x="118" y="340"/>
                    </a:lnTo>
                    <a:lnTo>
                      <a:pt x="90" y="312"/>
                    </a:lnTo>
                    <a:lnTo>
                      <a:pt x="90" y="312"/>
                    </a:lnTo>
                    <a:lnTo>
                      <a:pt x="106" y="346"/>
                    </a:lnTo>
                    <a:lnTo>
                      <a:pt x="120" y="380"/>
                    </a:lnTo>
                    <a:lnTo>
                      <a:pt x="132" y="420"/>
                    </a:lnTo>
                    <a:lnTo>
                      <a:pt x="138" y="440"/>
                    </a:lnTo>
                    <a:lnTo>
                      <a:pt x="140" y="460"/>
                    </a:lnTo>
                    <a:lnTo>
                      <a:pt x="142" y="478"/>
                    </a:lnTo>
                    <a:lnTo>
                      <a:pt x="142" y="494"/>
                    </a:lnTo>
                    <a:lnTo>
                      <a:pt x="138" y="506"/>
                    </a:lnTo>
                    <a:lnTo>
                      <a:pt x="136" y="512"/>
                    </a:lnTo>
                    <a:lnTo>
                      <a:pt x="132" y="518"/>
                    </a:lnTo>
                    <a:lnTo>
                      <a:pt x="128" y="522"/>
                    </a:lnTo>
                    <a:lnTo>
                      <a:pt x="122" y="524"/>
                    </a:lnTo>
                    <a:lnTo>
                      <a:pt x="116" y="526"/>
                    </a:lnTo>
                    <a:lnTo>
                      <a:pt x="108" y="526"/>
                    </a:lnTo>
                    <a:lnTo>
                      <a:pt x="108" y="526"/>
                    </a:lnTo>
                    <a:lnTo>
                      <a:pt x="114" y="534"/>
                    </a:lnTo>
                    <a:lnTo>
                      <a:pt x="126" y="552"/>
                    </a:lnTo>
                    <a:lnTo>
                      <a:pt x="142" y="576"/>
                    </a:lnTo>
                    <a:lnTo>
                      <a:pt x="150" y="592"/>
                    </a:lnTo>
                    <a:lnTo>
                      <a:pt x="154" y="606"/>
                    </a:lnTo>
                    <a:lnTo>
                      <a:pt x="158" y="622"/>
                    </a:lnTo>
                    <a:lnTo>
                      <a:pt x="156" y="638"/>
                    </a:lnTo>
                    <a:lnTo>
                      <a:pt x="152" y="652"/>
                    </a:lnTo>
                    <a:lnTo>
                      <a:pt x="148" y="660"/>
                    </a:lnTo>
                    <a:lnTo>
                      <a:pt x="144" y="666"/>
                    </a:lnTo>
                    <a:lnTo>
                      <a:pt x="138" y="674"/>
                    </a:lnTo>
                    <a:lnTo>
                      <a:pt x="130" y="680"/>
                    </a:lnTo>
                    <a:lnTo>
                      <a:pt x="120" y="684"/>
                    </a:lnTo>
                    <a:lnTo>
                      <a:pt x="110" y="690"/>
                    </a:lnTo>
                    <a:lnTo>
                      <a:pt x="84" y="698"/>
                    </a:lnTo>
                    <a:lnTo>
                      <a:pt x="50" y="704"/>
                    </a:lnTo>
                    <a:lnTo>
                      <a:pt x="50" y="704"/>
                    </a:lnTo>
                    <a:lnTo>
                      <a:pt x="70" y="712"/>
                    </a:lnTo>
                    <a:lnTo>
                      <a:pt x="116" y="734"/>
                    </a:lnTo>
                    <a:lnTo>
                      <a:pt x="146" y="748"/>
                    </a:lnTo>
                    <a:lnTo>
                      <a:pt x="174" y="766"/>
                    </a:lnTo>
                    <a:lnTo>
                      <a:pt x="202" y="784"/>
                    </a:lnTo>
                    <a:lnTo>
                      <a:pt x="224" y="804"/>
                    </a:lnTo>
                    <a:lnTo>
                      <a:pt x="234" y="814"/>
                    </a:lnTo>
                    <a:lnTo>
                      <a:pt x="242" y="824"/>
                    </a:lnTo>
                    <a:lnTo>
                      <a:pt x="246" y="836"/>
                    </a:lnTo>
                    <a:lnTo>
                      <a:pt x="250" y="846"/>
                    </a:lnTo>
                    <a:lnTo>
                      <a:pt x="250" y="856"/>
                    </a:lnTo>
                    <a:lnTo>
                      <a:pt x="248" y="868"/>
                    </a:lnTo>
                    <a:lnTo>
                      <a:pt x="242" y="878"/>
                    </a:lnTo>
                    <a:lnTo>
                      <a:pt x="232" y="888"/>
                    </a:lnTo>
                    <a:lnTo>
                      <a:pt x="220" y="900"/>
                    </a:lnTo>
                    <a:lnTo>
                      <a:pt x="202" y="910"/>
                    </a:lnTo>
                    <a:lnTo>
                      <a:pt x="182" y="920"/>
                    </a:lnTo>
                    <a:lnTo>
                      <a:pt x="156" y="930"/>
                    </a:lnTo>
                    <a:lnTo>
                      <a:pt x="124" y="938"/>
                    </a:lnTo>
                    <a:lnTo>
                      <a:pt x="88" y="948"/>
                    </a:lnTo>
                    <a:lnTo>
                      <a:pt x="48" y="956"/>
                    </a:lnTo>
                    <a:lnTo>
                      <a:pt x="0" y="964"/>
                    </a:lnTo>
                    <a:lnTo>
                      <a:pt x="0" y="964"/>
                    </a:lnTo>
                    <a:lnTo>
                      <a:pt x="30" y="966"/>
                    </a:lnTo>
                    <a:lnTo>
                      <a:pt x="62" y="972"/>
                    </a:lnTo>
                    <a:lnTo>
                      <a:pt x="102" y="980"/>
                    </a:lnTo>
                    <a:lnTo>
                      <a:pt x="148" y="992"/>
                    </a:lnTo>
                    <a:lnTo>
                      <a:pt x="198" y="1010"/>
                    </a:lnTo>
                    <a:lnTo>
                      <a:pt x="224" y="1020"/>
                    </a:lnTo>
                    <a:lnTo>
                      <a:pt x="250" y="1032"/>
                    </a:lnTo>
                    <a:lnTo>
                      <a:pt x="274" y="1046"/>
                    </a:lnTo>
                    <a:lnTo>
                      <a:pt x="298" y="1060"/>
                    </a:lnTo>
                    <a:lnTo>
                      <a:pt x="298" y="1060"/>
                    </a:lnTo>
                    <a:lnTo>
                      <a:pt x="330" y="1060"/>
                    </a:lnTo>
                    <a:lnTo>
                      <a:pt x="358" y="1064"/>
                    </a:lnTo>
                    <a:lnTo>
                      <a:pt x="374" y="1066"/>
                    </a:lnTo>
                    <a:lnTo>
                      <a:pt x="388" y="1070"/>
                    </a:lnTo>
                    <a:lnTo>
                      <a:pt x="402" y="1074"/>
                    </a:lnTo>
                    <a:lnTo>
                      <a:pt x="412" y="1082"/>
                    </a:lnTo>
                    <a:lnTo>
                      <a:pt x="420" y="1090"/>
                    </a:lnTo>
                    <a:lnTo>
                      <a:pt x="422" y="1094"/>
                    </a:lnTo>
                    <a:lnTo>
                      <a:pt x="422" y="1100"/>
                    </a:lnTo>
                    <a:lnTo>
                      <a:pt x="422" y="1106"/>
                    </a:lnTo>
                    <a:lnTo>
                      <a:pt x="422" y="1114"/>
                    </a:lnTo>
                    <a:lnTo>
                      <a:pt x="414" y="1128"/>
                    </a:lnTo>
                    <a:lnTo>
                      <a:pt x="402" y="1146"/>
                    </a:lnTo>
                    <a:lnTo>
                      <a:pt x="382" y="1168"/>
                    </a:lnTo>
                    <a:lnTo>
                      <a:pt x="382" y="1168"/>
                    </a:lnTo>
                    <a:lnTo>
                      <a:pt x="410" y="1160"/>
                    </a:lnTo>
                    <a:lnTo>
                      <a:pt x="442" y="1152"/>
                    </a:lnTo>
                    <a:lnTo>
                      <a:pt x="482" y="1140"/>
                    </a:lnTo>
                    <a:lnTo>
                      <a:pt x="526" y="1126"/>
                    </a:lnTo>
                    <a:lnTo>
                      <a:pt x="572" y="1108"/>
                    </a:lnTo>
                    <a:lnTo>
                      <a:pt x="616" y="1088"/>
                    </a:lnTo>
                    <a:lnTo>
                      <a:pt x="636" y="1076"/>
                    </a:lnTo>
                    <a:lnTo>
                      <a:pt x="654" y="1064"/>
                    </a:lnTo>
                    <a:lnTo>
                      <a:pt x="654" y="1064"/>
                    </a:lnTo>
                    <a:lnTo>
                      <a:pt x="654" y="1128"/>
                    </a:lnTo>
                    <a:lnTo>
                      <a:pt x="652" y="1174"/>
                    </a:lnTo>
                    <a:lnTo>
                      <a:pt x="646" y="1224"/>
                    </a:lnTo>
                    <a:lnTo>
                      <a:pt x="638" y="1274"/>
                    </a:lnTo>
                    <a:lnTo>
                      <a:pt x="632" y="1298"/>
                    </a:lnTo>
                    <a:lnTo>
                      <a:pt x="626" y="1322"/>
                    </a:lnTo>
                    <a:lnTo>
                      <a:pt x="616" y="1342"/>
                    </a:lnTo>
                    <a:lnTo>
                      <a:pt x="606" y="1360"/>
                    </a:lnTo>
                    <a:lnTo>
                      <a:pt x="594" y="1374"/>
                    </a:lnTo>
                    <a:lnTo>
                      <a:pt x="582" y="1386"/>
                    </a:lnTo>
                    <a:lnTo>
                      <a:pt x="582" y="1386"/>
                    </a:lnTo>
                    <a:lnTo>
                      <a:pt x="580" y="1388"/>
                    </a:lnTo>
                    <a:lnTo>
                      <a:pt x="576" y="1392"/>
                    </a:lnTo>
                    <a:lnTo>
                      <a:pt x="576" y="1396"/>
                    </a:lnTo>
                    <a:lnTo>
                      <a:pt x="582" y="1400"/>
                    </a:lnTo>
                    <a:lnTo>
                      <a:pt x="582" y="1400"/>
                    </a:lnTo>
                    <a:lnTo>
                      <a:pt x="586" y="1404"/>
                    </a:lnTo>
                    <a:lnTo>
                      <a:pt x="600" y="1410"/>
                    </a:lnTo>
                    <a:lnTo>
                      <a:pt x="608" y="1412"/>
                    </a:lnTo>
                    <a:lnTo>
                      <a:pt x="616" y="1410"/>
                    </a:lnTo>
                    <a:lnTo>
                      <a:pt x="626" y="1408"/>
                    </a:lnTo>
                    <a:lnTo>
                      <a:pt x="636" y="1402"/>
                    </a:lnTo>
                    <a:lnTo>
                      <a:pt x="636" y="1402"/>
                    </a:lnTo>
                    <a:lnTo>
                      <a:pt x="642" y="1400"/>
                    </a:lnTo>
                    <a:lnTo>
                      <a:pt x="646" y="1400"/>
                    </a:lnTo>
                    <a:lnTo>
                      <a:pt x="652" y="1396"/>
                    </a:lnTo>
                    <a:lnTo>
                      <a:pt x="658" y="1390"/>
                    </a:lnTo>
                    <a:lnTo>
                      <a:pt x="658" y="1390"/>
                    </a:lnTo>
                    <a:lnTo>
                      <a:pt x="666" y="1372"/>
                    </a:lnTo>
                    <a:lnTo>
                      <a:pt x="672" y="1350"/>
                    </a:lnTo>
                    <a:lnTo>
                      <a:pt x="678" y="1320"/>
                    </a:lnTo>
                    <a:lnTo>
                      <a:pt x="684" y="1284"/>
                    </a:lnTo>
                    <a:lnTo>
                      <a:pt x="690" y="1240"/>
                    </a:lnTo>
                    <a:lnTo>
                      <a:pt x="694" y="1190"/>
                    </a:lnTo>
                    <a:lnTo>
                      <a:pt x="702" y="1064"/>
                    </a:lnTo>
                    <a:lnTo>
                      <a:pt x="702" y="1064"/>
                    </a:lnTo>
                    <a:lnTo>
                      <a:pt x="722" y="1076"/>
                    </a:lnTo>
                    <a:lnTo>
                      <a:pt x="742" y="1088"/>
                    </a:lnTo>
                    <a:lnTo>
                      <a:pt x="786" y="1108"/>
                    </a:lnTo>
                    <a:lnTo>
                      <a:pt x="830" y="1126"/>
                    </a:lnTo>
                    <a:lnTo>
                      <a:pt x="874" y="1140"/>
                    </a:lnTo>
                    <a:lnTo>
                      <a:pt x="914" y="1152"/>
                    </a:lnTo>
                    <a:lnTo>
                      <a:pt x="946" y="1160"/>
                    </a:lnTo>
                    <a:lnTo>
                      <a:pt x="974" y="1168"/>
                    </a:lnTo>
                    <a:lnTo>
                      <a:pt x="974" y="1168"/>
                    </a:lnTo>
                    <a:lnTo>
                      <a:pt x="954" y="1146"/>
                    </a:lnTo>
                    <a:lnTo>
                      <a:pt x="942" y="1128"/>
                    </a:lnTo>
                    <a:lnTo>
                      <a:pt x="934" y="1114"/>
                    </a:lnTo>
                    <a:lnTo>
                      <a:pt x="934" y="1106"/>
                    </a:lnTo>
                    <a:lnTo>
                      <a:pt x="934" y="1100"/>
                    </a:lnTo>
                    <a:lnTo>
                      <a:pt x="934" y="1094"/>
                    </a:lnTo>
                    <a:lnTo>
                      <a:pt x="936" y="1090"/>
                    </a:lnTo>
                    <a:lnTo>
                      <a:pt x="944" y="1082"/>
                    </a:lnTo>
                    <a:lnTo>
                      <a:pt x="954" y="1074"/>
                    </a:lnTo>
                    <a:lnTo>
                      <a:pt x="968" y="1070"/>
                    </a:lnTo>
                    <a:lnTo>
                      <a:pt x="982" y="1066"/>
                    </a:lnTo>
                    <a:lnTo>
                      <a:pt x="998" y="1064"/>
                    </a:lnTo>
                    <a:lnTo>
                      <a:pt x="1026" y="1060"/>
                    </a:lnTo>
                    <a:lnTo>
                      <a:pt x="1058" y="1060"/>
                    </a:lnTo>
                    <a:lnTo>
                      <a:pt x="1058" y="1060"/>
                    </a:lnTo>
                    <a:lnTo>
                      <a:pt x="1082" y="1046"/>
                    </a:lnTo>
                    <a:lnTo>
                      <a:pt x="1106" y="1032"/>
                    </a:lnTo>
                    <a:lnTo>
                      <a:pt x="1132" y="1020"/>
                    </a:lnTo>
                    <a:lnTo>
                      <a:pt x="1158" y="1010"/>
                    </a:lnTo>
                    <a:lnTo>
                      <a:pt x="1208" y="992"/>
                    </a:lnTo>
                    <a:lnTo>
                      <a:pt x="1254" y="980"/>
                    </a:lnTo>
                    <a:lnTo>
                      <a:pt x="1294" y="972"/>
                    </a:lnTo>
                    <a:lnTo>
                      <a:pt x="1326" y="966"/>
                    </a:lnTo>
                    <a:lnTo>
                      <a:pt x="1356" y="964"/>
                    </a:lnTo>
                    <a:lnTo>
                      <a:pt x="1356" y="964"/>
                    </a:lnTo>
                    <a:lnTo>
                      <a:pt x="1308" y="956"/>
                    </a:lnTo>
                    <a:lnTo>
                      <a:pt x="1268" y="948"/>
                    </a:lnTo>
                    <a:lnTo>
                      <a:pt x="1232" y="938"/>
                    </a:lnTo>
                    <a:lnTo>
                      <a:pt x="1200" y="930"/>
                    </a:lnTo>
                    <a:lnTo>
                      <a:pt x="1174" y="920"/>
                    </a:lnTo>
                    <a:lnTo>
                      <a:pt x="1154" y="910"/>
                    </a:lnTo>
                    <a:lnTo>
                      <a:pt x="1136" y="900"/>
                    </a:lnTo>
                    <a:lnTo>
                      <a:pt x="1124" y="888"/>
                    </a:lnTo>
                    <a:lnTo>
                      <a:pt x="1114" y="878"/>
                    </a:lnTo>
                    <a:lnTo>
                      <a:pt x="1108" y="868"/>
                    </a:lnTo>
                    <a:lnTo>
                      <a:pt x="1106" y="856"/>
                    </a:lnTo>
                    <a:lnTo>
                      <a:pt x="1106" y="846"/>
                    </a:lnTo>
                    <a:lnTo>
                      <a:pt x="1108" y="836"/>
                    </a:lnTo>
                    <a:lnTo>
                      <a:pt x="1114" y="824"/>
                    </a:lnTo>
                    <a:lnTo>
                      <a:pt x="1122" y="814"/>
                    </a:lnTo>
                    <a:lnTo>
                      <a:pt x="1132" y="804"/>
                    </a:lnTo>
                    <a:lnTo>
                      <a:pt x="1154" y="784"/>
                    </a:lnTo>
                    <a:lnTo>
                      <a:pt x="1182" y="766"/>
                    </a:lnTo>
                    <a:lnTo>
                      <a:pt x="1210" y="748"/>
                    </a:lnTo>
                    <a:lnTo>
                      <a:pt x="1240" y="734"/>
                    </a:lnTo>
                    <a:lnTo>
                      <a:pt x="1286" y="712"/>
                    </a:lnTo>
                    <a:lnTo>
                      <a:pt x="1306" y="704"/>
                    </a:lnTo>
                    <a:lnTo>
                      <a:pt x="1306" y="704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15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" name="Freeform 20"/>
              <p:cNvSpPr>
                <a:spLocks noChangeAspect="1"/>
              </p:cNvSpPr>
              <p:nvPr/>
            </p:nvSpPr>
            <p:spPr bwMode="auto">
              <a:xfrm rot="12859877">
                <a:off x="6911677" y="5192992"/>
                <a:ext cx="658602" cy="1261468"/>
              </a:xfrm>
              <a:custGeom>
                <a:avLst/>
                <a:gdLst/>
                <a:ahLst/>
                <a:cxnLst>
                  <a:cxn ang="0">
                    <a:pos x="846" y="504"/>
                  </a:cxn>
                  <a:cxn ang="0">
                    <a:pos x="764" y="522"/>
                  </a:cxn>
                  <a:cxn ang="0">
                    <a:pos x="702" y="500"/>
                  </a:cxn>
                  <a:cxn ang="0">
                    <a:pos x="660" y="452"/>
                  </a:cxn>
                  <a:cxn ang="0">
                    <a:pos x="620" y="326"/>
                  </a:cxn>
                  <a:cxn ang="0">
                    <a:pos x="612" y="232"/>
                  </a:cxn>
                  <a:cxn ang="0">
                    <a:pos x="556" y="198"/>
                  </a:cxn>
                  <a:cxn ang="0">
                    <a:pos x="474" y="96"/>
                  </a:cxn>
                  <a:cxn ang="0">
                    <a:pos x="422" y="0"/>
                  </a:cxn>
                  <a:cxn ang="0">
                    <a:pos x="368" y="114"/>
                  </a:cxn>
                  <a:cxn ang="0">
                    <a:pos x="300" y="214"/>
                  </a:cxn>
                  <a:cxn ang="0">
                    <a:pos x="256" y="244"/>
                  </a:cxn>
                  <a:cxn ang="0">
                    <a:pos x="256" y="370"/>
                  </a:cxn>
                  <a:cxn ang="0">
                    <a:pos x="226" y="484"/>
                  </a:cxn>
                  <a:cxn ang="0">
                    <a:pos x="184" y="530"/>
                  </a:cxn>
                  <a:cxn ang="0">
                    <a:pos x="120" y="550"/>
                  </a:cxn>
                  <a:cxn ang="0">
                    <a:pos x="28" y="530"/>
                  </a:cxn>
                  <a:cxn ang="0">
                    <a:pos x="60" y="602"/>
                  </a:cxn>
                  <a:cxn ang="0">
                    <a:pos x="166" y="772"/>
                  </a:cxn>
                  <a:cxn ang="0">
                    <a:pos x="204" y="874"/>
                  </a:cxn>
                  <a:cxn ang="0">
                    <a:pos x="194" y="930"/>
                  </a:cxn>
                  <a:cxn ang="0">
                    <a:pos x="136" y="948"/>
                  </a:cxn>
                  <a:cxn ang="0">
                    <a:pos x="50" y="928"/>
                  </a:cxn>
                  <a:cxn ang="0">
                    <a:pos x="48" y="964"/>
                  </a:cxn>
                  <a:cxn ang="0">
                    <a:pos x="74" y="1006"/>
                  </a:cxn>
                  <a:cxn ang="0">
                    <a:pos x="144" y="1062"/>
                  </a:cxn>
                  <a:cxn ang="0">
                    <a:pos x="290" y="1168"/>
                  </a:cxn>
                  <a:cxn ang="0">
                    <a:pos x="418" y="1298"/>
                  </a:cxn>
                  <a:cxn ang="0">
                    <a:pos x="474" y="1394"/>
                  </a:cxn>
                  <a:cxn ang="0">
                    <a:pos x="468" y="1514"/>
                  </a:cxn>
                  <a:cxn ang="0">
                    <a:pos x="438" y="1640"/>
                  </a:cxn>
                  <a:cxn ang="0">
                    <a:pos x="398" y="1694"/>
                  </a:cxn>
                  <a:cxn ang="0">
                    <a:pos x="394" y="1704"/>
                  </a:cxn>
                  <a:cxn ang="0">
                    <a:pos x="416" y="1718"/>
                  </a:cxn>
                  <a:cxn ang="0">
                    <a:pos x="456" y="1712"/>
                  </a:cxn>
                  <a:cxn ang="0">
                    <a:pos x="472" y="1706"/>
                  </a:cxn>
                  <a:cxn ang="0">
                    <a:pos x="492" y="1662"/>
                  </a:cxn>
                  <a:cxn ang="0">
                    <a:pos x="512" y="1528"/>
                  </a:cxn>
                  <a:cxn ang="0">
                    <a:pos x="536" y="1370"/>
                  </a:cxn>
                  <a:cxn ang="0">
                    <a:pos x="594" y="1262"/>
                  </a:cxn>
                  <a:cxn ang="0">
                    <a:pos x="724" y="1116"/>
                  </a:cxn>
                  <a:cxn ang="0">
                    <a:pos x="838" y="1014"/>
                  </a:cxn>
                  <a:cxn ang="0">
                    <a:pos x="884" y="942"/>
                  </a:cxn>
                  <a:cxn ang="0">
                    <a:pos x="890" y="884"/>
                  </a:cxn>
                  <a:cxn ang="0">
                    <a:pos x="874" y="836"/>
                  </a:cxn>
                  <a:cxn ang="0">
                    <a:pos x="792" y="866"/>
                  </a:cxn>
                  <a:cxn ang="0">
                    <a:pos x="732" y="860"/>
                  </a:cxn>
                  <a:cxn ang="0">
                    <a:pos x="720" y="814"/>
                  </a:cxn>
                  <a:cxn ang="0">
                    <a:pos x="752" y="720"/>
                  </a:cxn>
                  <a:cxn ang="0">
                    <a:pos x="844" y="556"/>
                  </a:cxn>
                </a:cxnLst>
                <a:rect l="0" t="0" r="r" b="b"/>
                <a:pathLst>
                  <a:path w="898" h="1720">
                    <a:moveTo>
                      <a:pt x="898" y="476"/>
                    </a:moveTo>
                    <a:lnTo>
                      <a:pt x="898" y="476"/>
                    </a:lnTo>
                    <a:lnTo>
                      <a:pt x="872" y="492"/>
                    </a:lnTo>
                    <a:lnTo>
                      <a:pt x="846" y="504"/>
                    </a:lnTo>
                    <a:lnTo>
                      <a:pt x="824" y="512"/>
                    </a:lnTo>
                    <a:lnTo>
                      <a:pt x="802" y="518"/>
                    </a:lnTo>
                    <a:lnTo>
                      <a:pt x="782" y="520"/>
                    </a:lnTo>
                    <a:lnTo>
                      <a:pt x="764" y="522"/>
                    </a:lnTo>
                    <a:lnTo>
                      <a:pt x="746" y="520"/>
                    </a:lnTo>
                    <a:lnTo>
                      <a:pt x="730" y="514"/>
                    </a:lnTo>
                    <a:lnTo>
                      <a:pt x="716" y="508"/>
                    </a:lnTo>
                    <a:lnTo>
                      <a:pt x="702" y="500"/>
                    </a:lnTo>
                    <a:lnTo>
                      <a:pt x="690" y="490"/>
                    </a:lnTo>
                    <a:lnTo>
                      <a:pt x="680" y="480"/>
                    </a:lnTo>
                    <a:lnTo>
                      <a:pt x="670" y="466"/>
                    </a:lnTo>
                    <a:lnTo>
                      <a:pt x="660" y="452"/>
                    </a:lnTo>
                    <a:lnTo>
                      <a:pt x="646" y="422"/>
                    </a:lnTo>
                    <a:lnTo>
                      <a:pt x="634" y="390"/>
                    </a:lnTo>
                    <a:lnTo>
                      <a:pt x="626" y="358"/>
                    </a:lnTo>
                    <a:lnTo>
                      <a:pt x="620" y="326"/>
                    </a:lnTo>
                    <a:lnTo>
                      <a:pt x="616" y="296"/>
                    </a:lnTo>
                    <a:lnTo>
                      <a:pt x="612" y="250"/>
                    </a:lnTo>
                    <a:lnTo>
                      <a:pt x="612" y="232"/>
                    </a:lnTo>
                    <a:lnTo>
                      <a:pt x="612" y="232"/>
                    </a:lnTo>
                    <a:lnTo>
                      <a:pt x="598" y="228"/>
                    </a:lnTo>
                    <a:lnTo>
                      <a:pt x="584" y="222"/>
                    </a:lnTo>
                    <a:lnTo>
                      <a:pt x="570" y="210"/>
                    </a:lnTo>
                    <a:lnTo>
                      <a:pt x="556" y="198"/>
                    </a:lnTo>
                    <a:lnTo>
                      <a:pt x="540" y="184"/>
                    </a:lnTo>
                    <a:lnTo>
                      <a:pt x="526" y="168"/>
                    </a:lnTo>
                    <a:lnTo>
                      <a:pt x="498" y="132"/>
                    </a:lnTo>
                    <a:lnTo>
                      <a:pt x="474" y="96"/>
                    </a:lnTo>
                    <a:lnTo>
                      <a:pt x="452" y="62"/>
                    </a:lnTo>
                    <a:lnTo>
                      <a:pt x="424" y="14"/>
                    </a:lnTo>
                    <a:lnTo>
                      <a:pt x="424" y="14"/>
                    </a:lnTo>
                    <a:lnTo>
                      <a:pt x="422" y="0"/>
                    </a:lnTo>
                    <a:lnTo>
                      <a:pt x="422" y="0"/>
                    </a:lnTo>
                    <a:lnTo>
                      <a:pt x="406" y="34"/>
                    </a:lnTo>
                    <a:lnTo>
                      <a:pt x="390" y="70"/>
                    </a:lnTo>
                    <a:lnTo>
                      <a:pt x="368" y="114"/>
                    </a:lnTo>
                    <a:lnTo>
                      <a:pt x="342" y="156"/>
                    </a:lnTo>
                    <a:lnTo>
                      <a:pt x="328" y="178"/>
                    </a:lnTo>
                    <a:lnTo>
                      <a:pt x="314" y="196"/>
                    </a:lnTo>
                    <a:lnTo>
                      <a:pt x="300" y="214"/>
                    </a:lnTo>
                    <a:lnTo>
                      <a:pt x="286" y="228"/>
                    </a:lnTo>
                    <a:lnTo>
                      <a:pt x="270" y="238"/>
                    </a:lnTo>
                    <a:lnTo>
                      <a:pt x="256" y="244"/>
                    </a:lnTo>
                    <a:lnTo>
                      <a:pt x="256" y="244"/>
                    </a:lnTo>
                    <a:lnTo>
                      <a:pt x="258" y="262"/>
                    </a:lnTo>
                    <a:lnTo>
                      <a:pt x="260" y="308"/>
                    </a:lnTo>
                    <a:lnTo>
                      <a:pt x="260" y="338"/>
                    </a:lnTo>
                    <a:lnTo>
                      <a:pt x="256" y="370"/>
                    </a:lnTo>
                    <a:lnTo>
                      <a:pt x="252" y="404"/>
                    </a:lnTo>
                    <a:lnTo>
                      <a:pt x="244" y="438"/>
                    </a:lnTo>
                    <a:lnTo>
                      <a:pt x="234" y="468"/>
                    </a:lnTo>
                    <a:lnTo>
                      <a:pt x="226" y="484"/>
                    </a:lnTo>
                    <a:lnTo>
                      <a:pt x="218" y="496"/>
                    </a:lnTo>
                    <a:lnTo>
                      <a:pt x="208" y="510"/>
                    </a:lnTo>
                    <a:lnTo>
                      <a:pt x="198" y="520"/>
                    </a:lnTo>
                    <a:lnTo>
                      <a:pt x="184" y="530"/>
                    </a:lnTo>
                    <a:lnTo>
                      <a:pt x="172" y="538"/>
                    </a:lnTo>
                    <a:lnTo>
                      <a:pt x="156" y="544"/>
                    </a:lnTo>
                    <a:lnTo>
                      <a:pt x="140" y="548"/>
                    </a:lnTo>
                    <a:lnTo>
                      <a:pt x="120" y="550"/>
                    </a:lnTo>
                    <a:lnTo>
                      <a:pt x="100" y="550"/>
                    </a:lnTo>
                    <a:lnTo>
                      <a:pt x="78" y="546"/>
                    </a:lnTo>
                    <a:lnTo>
                      <a:pt x="54" y="540"/>
                    </a:lnTo>
                    <a:lnTo>
                      <a:pt x="28" y="530"/>
                    </a:lnTo>
                    <a:lnTo>
                      <a:pt x="0" y="518"/>
                    </a:lnTo>
                    <a:lnTo>
                      <a:pt x="0" y="518"/>
                    </a:lnTo>
                    <a:lnTo>
                      <a:pt x="18" y="542"/>
                    </a:lnTo>
                    <a:lnTo>
                      <a:pt x="60" y="602"/>
                    </a:lnTo>
                    <a:lnTo>
                      <a:pt x="88" y="640"/>
                    </a:lnTo>
                    <a:lnTo>
                      <a:pt x="116" y="682"/>
                    </a:lnTo>
                    <a:lnTo>
                      <a:pt x="142" y="728"/>
                    </a:lnTo>
                    <a:lnTo>
                      <a:pt x="166" y="772"/>
                    </a:lnTo>
                    <a:lnTo>
                      <a:pt x="186" y="816"/>
                    </a:lnTo>
                    <a:lnTo>
                      <a:pt x="194" y="836"/>
                    </a:lnTo>
                    <a:lnTo>
                      <a:pt x="200" y="856"/>
                    </a:lnTo>
                    <a:lnTo>
                      <a:pt x="204" y="874"/>
                    </a:lnTo>
                    <a:lnTo>
                      <a:pt x="206" y="892"/>
                    </a:lnTo>
                    <a:lnTo>
                      <a:pt x="204" y="906"/>
                    </a:lnTo>
                    <a:lnTo>
                      <a:pt x="202" y="920"/>
                    </a:lnTo>
                    <a:lnTo>
                      <a:pt x="194" y="930"/>
                    </a:lnTo>
                    <a:lnTo>
                      <a:pt x="186" y="940"/>
                    </a:lnTo>
                    <a:lnTo>
                      <a:pt x="172" y="946"/>
                    </a:lnTo>
                    <a:lnTo>
                      <a:pt x="156" y="948"/>
                    </a:lnTo>
                    <a:lnTo>
                      <a:pt x="136" y="948"/>
                    </a:lnTo>
                    <a:lnTo>
                      <a:pt x="112" y="946"/>
                    </a:lnTo>
                    <a:lnTo>
                      <a:pt x="82" y="940"/>
                    </a:lnTo>
                    <a:lnTo>
                      <a:pt x="50" y="928"/>
                    </a:lnTo>
                    <a:lnTo>
                      <a:pt x="50" y="928"/>
                    </a:lnTo>
                    <a:lnTo>
                      <a:pt x="48" y="932"/>
                    </a:lnTo>
                    <a:lnTo>
                      <a:pt x="46" y="938"/>
                    </a:lnTo>
                    <a:lnTo>
                      <a:pt x="44" y="948"/>
                    </a:lnTo>
                    <a:lnTo>
                      <a:pt x="48" y="964"/>
                    </a:lnTo>
                    <a:lnTo>
                      <a:pt x="52" y="972"/>
                    </a:lnTo>
                    <a:lnTo>
                      <a:pt x="56" y="982"/>
                    </a:lnTo>
                    <a:lnTo>
                      <a:pt x="64" y="994"/>
                    </a:lnTo>
                    <a:lnTo>
                      <a:pt x="74" y="1006"/>
                    </a:lnTo>
                    <a:lnTo>
                      <a:pt x="86" y="1018"/>
                    </a:lnTo>
                    <a:lnTo>
                      <a:pt x="102" y="1032"/>
                    </a:lnTo>
                    <a:lnTo>
                      <a:pt x="122" y="1046"/>
                    </a:lnTo>
                    <a:lnTo>
                      <a:pt x="144" y="1062"/>
                    </a:lnTo>
                    <a:lnTo>
                      <a:pt x="144" y="1062"/>
                    </a:lnTo>
                    <a:lnTo>
                      <a:pt x="192" y="1094"/>
                    </a:lnTo>
                    <a:lnTo>
                      <a:pt x="240" y="1130"/>
                    </a:lnTo>
                    <a:lnTo>
                      <a:pt x="290" y="1168"/>
                    </a:lnTo>
                    <a:lnTo>
                      <a:pt x="336" y="1208"/>
                    </a:lnTo>
                    <a:lnTo>
                      <a:pt x="380" y="1252"/>
                    </a:lnTo>
                    <a:lnTo>
                      <a:pt x="400" y="1274"/>
                    </a:lnTo>
                    <a:lnTo>
                      <a:pt x="418" y="1298"/>
                    </a:lnTo>
                    <a:lnTo>
                      <a:pt x="436" y="1320"/>
                    </a:lnTo>
                    <a:lnTo>
                      <a:pt x="450" y="1344"/>
                    </a:lnTo>
                    <a:lnTo>
                      <a:pt x="464" y="1370"/>
                    </a:lnTo>
                    <a:lnTo>
                      <a:pt x="474" y="1394"/>
                    </a:lnTo>
                    <a:lnTo>
                      <a:pt x="474" y="1394"/>
                    </a:lnTo>
                    <a:lnTo>
                      <a:pt x="474" y="1428"/>
                    </a:lnTo>
                    <a:lnTo>
                      <a:pt x="472" y="1470"/>
                    </a:lnTo>
                    <a:lnTo>
                      <a:pt x="468" y="1514"/>
                    </a:lnTo>
                    <a:lnTo>
                      <a:pt x="462" y="1558"/>
                    </a:lnTo>
                    <a:lnTo>
                      <a:pt x="452" y="1602"/>
                    </a:lnTo>
                    <a:lnTo>
                      <a:pt x="446" y="1622"/>
                    </a:lnTo>
                    <a:lnTo>
                      <a:pt x="438" y="1640"/>
                    </a:lnTo>
                    <a:lnTo>
                      <a:pt x="430" y="1658"/>
                    </a:lnTo>
                    <a:lnTo>
                      <a:pt x="422" y="1672"/>
                    </a:lnTo>
                    <a:lnTo>
                      <a:pt x="410" y="1686"/>
                    </a:lnTo>
                    <a:lnTo>
                      <a:pt x="398" y="1694"/>
                    </a:lnTo>
                    <a:lnTo>
                      <a:pt x="398" y="1694"/>
                    </a:lnTo>
                    <a:lnTo>
                      <a:pt x="396" y="1696"/>
                    </a:lnTo>
                    <a:lnTo>
                      <a:pt x="394" y="1700"/>
                    </a:lnTo>
                    <a:lnTo>
                      <a:pt x="394" y="1704"/>
                    </a:lnTo>
                    <a:lnTo>
                      <a:pt x="398" y="1710"/>
                    </a:lnTo>
                    <a:lnTo>
                      <a:pt x="398" y="1710"/>
                    </a:lnTo>
                    <a:lnTo>
                      <a:pt x="404" y="1714"/>
                    </a:lnTo>
                    <a:lnTo>
                      <a:pt x="416" y="1718"/>
                    </a:lnTo>
                    <a:lnTo>
                      <a:pt x="424" y="1720"/>
                    </a:lnTo>
                    <a:lnTo>
                      <a:pt x="434" y="1720"/>
                    </a:lnTo>
                    <a:lnTo>
                      <a:pt x="444" y="1718"/>
                    </a:lnTo>
                    <a:lnTo>
                      <a:pt x="456" y="1712"/>
                    </a:lnTo>
                    <a:lnTo>
                      <a:pt x="456" y="1712"/>
                    </a:lnTo>
                    <a:lnTo>
                      <a:pt x="460" y="1708"/>
                    </a:lnTo>
                    <a:lnTo>
                      <a:pt x="466" y="1708"/>
                    </a:lnTo>
                    <a:lnTo>
                      <a:pt x="472" y="1706"/>
                    </a:lnTo>
                    <a:lnTo>
                      <a:pt x="478" y="1698"/>
                    </a:lnTo>
                    <a:lnTo>
                      <a:pt x="478" y="1698"/>
                    </a:lnTo>
                    <a:lnTo>
                      <a:pt x="484" y="1684"/>
                    </a:lnTo>
                    <a:lnTo>
                      <a:pt x="492" y="1662"/>
                    </a:lnTo>
                    <a:lnTo>
                      <a:pt x="498" y="1638"/>
                    </a:lnTo>
                    <a:lnTo>
                      <a:pt x="502" y="1606"/>
                    </a:lnTo>
                    <a:lnTo>
                      <a:pt x="508" y="1570"/>
                    </a:lnTo>
                    <a:lnTo>
                      <a:pt x="512" y="1528"/>
                    </a:lnTo>
                    <a:lnTo>
                      <a:pt x="520" y="1426"/>
                    </a:lnTo>
                    <a:lnTo>
                      <a:pt x="520" y="1426"/>
                    </a:lnTo>
                    <a:lnTo>
                      <a:pt x="526" y="1398"/>
                    </a:lnTo>
                    <a:lnTo>
                      <a:pt x="536" y="1370"/>
                    </a:lnTo>
                    <a:lnTo>
                      <a:pt x="546" y="1344"/>
                    </a:lnTo>
                    <a:lnTo>
                      <a:pt x="560" y="1316"/>
                    </a:lnTo>
                    <a:lnTo>
                      <a:pt x="576" y="1290"/>
                    </a:lnTo>
                    <a:lnTo>
                      <a:pt x="594" y="1262"/>
                    </a:lnTo>
                    <a:lnTo>
                      <a:pt x="612" y="1236"/>
                    </a:lnTo>
                    <a:lnTo>
                      <a:pt x="632" y="1212"/>
                    </a:lnTo>
                    <a:lnTo>
                      <a:pt x="676" y="1162"/>
                    </a:lnTo>
                    <a:lnTo>
                      <a:pt x="724" y="1116"/>
                    </a:lnTo>
                    <a:lnTo>
                      <a:pt x="770" y="1072"/>
                    </a:lnTo>
                    <a:lnTo>
                      <a:pt x="816" y="1032"/>
                    </a:lnTo>
                    <a:lnTo>
                      <a:pt x="816" y="1032"/>
                    </a:lnTo>
                    <a:lnTo>
                      <a:pt x="838" y="1014"/>
                    </a:lnTo>
                    <a:lnTo>
                      <a:pt x="854" y="996"/>
                    </a:lnTo>
                    <a:lnTo>
                      <a:pt x="866" y="978"/>
                    </a:lnTo>
                    <a:lnTo>
                      <a:pt x="876" y="960"/>
                    </a:lnTo>
                    <a:lnTo>
                      <a:pt x="884" y="942"/>
                    </a:lnTo>
                    <a:lnTo>
                      <a:pt x="888" y="926"/>
                    </a:lnTo>
                    <a:lnTo>
                      <a:pt x="890" y="910"/>
                    </a:lnTo>
                    <a:lnTo>
                      <a:pt x="890" y="896"/>
                    </a:lnTo>
                    <a:lnTo>
                      <a:pt x="890" y="884"/>
                    </a:lnTo>
                    <a:lnTo>
                      <a:pt x="888" y="872"/>
                    </a:lnTo>
                    <a:lnTo>
                      <a:pt x="882" y="852"/>
                    </a:lnTo>
                    <a:lnTo>
                      <a:pt x="876" y="840"/>
                    </a:lnTo>
                    <a:lnTo>
                      <a:pt x="874" y="836"/>
                    </a:lnTo>
                    <a:lnTo>
                      <a:pt x="874" y="836"/>
                    </a:lnTo>
                    <a:lnTo>
                      <a:pt x="842" y="850"/>
                    </a:lnTo>
                    <a:lnTo>
                      <a:pt x="816" y="860"/>
                    </a:lnTo>
                    <a:lnTo>
                      <a:pt x="792" y="866"/>
                    </a:lnTo>
                    <a:lnTo>
                      <a:pt x="772" y="870"/>
                    </a:lnTo>
                    <a:lnTo>
                      <a:pt x="756" y="870"/>
                    </a:lnTo>
                    <a:lnTo>
                      <a:pt x="742" y="866"/>
                    </a:lnTo>
                    <a:lnTo>
                      <a:pt x="732" y="860"/>
                    </a:lnTo>
                    <a:lnTo>
                      <a:pt x="726" y="852"/>
                    </a:lnTo>
                    <a:lnTo>
                      <a:pt x="722" y="842"/>
                    </a:lnTo>
                    <a:lnTo>
                      <a:pt x="720" y="828"/>
                    </a:lnTo>
                    <a:lnTo>
                      <a:pt x="720" y="814"/>
                    </a:lnTo>
                    <a:lnTo>
                      <a:pt x="724" y="798"/>
                    </a:lnTo>
                    <a:lnTo>
                      <a:pt x="728" y="780"/>
                    </a:lnTo>
                    <a:lnTo>
                      <a:pt x="734" y="760"/>
                    </a:lnTo>
                    <a:lnTo>
                      <a:pt x="752" y="720"/>
                    </a:lnTo>
                    <a:lnTo>
                      <a:pt x="772" y="678"/>
                    </a:lnTo>
                    <a:lnTo>
                      <a:pt x="796" y="636"/>
                    </a:lnTo>
                    <a:lnTo>
                      <a:pt x="820" y="594"/>
                    </a:lnTo>
                    <a:lnTo>
                      <a:pt x="844" y="556"/>
                    </a:lnTo>
                    <a:lnTo>
                      <a:pt x="882" y="498"/>
                    </a:lnTo>
                    <a:lnTo>
                      <a:pt x="898" y="476"/>
                    </a:lnTo>
                    <a:lnTo>
                      <a:pt x="898" y="476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20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" name="Freeform 12"/>
              <p:cNvSpPr>
                <a:spLocks noChangeAspect="1"/>
              </p:cNvSpPr>
              <p:nvPr/>
            </p:nvSpPr>
            <p:spPr bwMode="auto">
              <a:xfrm rot="1886122">
                <a:off x="7260150" y="2458059"/>
                <a:ext cx="819391" cy="853231"/>
              </a:xfrm>
              <a:custGeom>
                <a:avLst/>
                <a:gdLst/>
                <a:ahLst/>
                <a:cxnLst>
                  <a:cxn ang="0">
                    <a:pos x="1226" y="680"/>
                  </a:cxn>
                  <a:cxn ang="0">
                    <a:pos x="1198" y="622"/>
                  </a:cxn>
                  <a:cxn ang="0">
                    <a:pos x="1248" y="526"/>
                  </a:cxn>
                  <a:cxn ang="0">
                    <a:pos x="1220" y="512"/>
                  </a:cxn>
                  <a:cxn ang="0">
                    <a:pos x="1224" y="420"/>
                  </a:cxn>
                  <a:cxn ang="0">
                    <a:pos x="1210" y="362"/>
                  </a:cxn>
                  <a:cxn ang="0">
                    <a:pos x="1082" y="416"/>
                  </a:cxn>
                  <a:cxn ang="0">
                    <a:pos x="1012" y="402"/>
                  </a:cxn>
                  <a:cxn ang="0">
                    <a:pos x="902" y="532"/>
                  </a:cxn>
                  <a:cxn ang="0">
                    <a:pos x="882" y="516"/>
                  </a:cxn>
                  <a:cxn ang="0">
                    <a:pos x="928" y="360"/>
                  </a:cxn>
                  <a:cxn ang="0">
                    <a:pos x="850" y="310"/>
                  </a:cxn>
                  <a:cxn ang="0">
                    <a:pos x="804" y="306"/>
                  </a:cxn>
                  <a:cxn ang="0">
                    <a:pos x="792" y="212"/>
                  </a:cxn>
                  <a:cxn ang="0">
                    <a:pos x="774" y="194"/>
                  </a:cxn>
                  <a:cxn ang="0">
                    <a:pos x="726" y="180"/>
                  </a:cxn>
                  <a:cxn ang="0">
                    <a:pos x="684" y="42"/>
                  </a:cxn>
                  <a:cxn ang="0">
                    <a:pos x="678" y="0"/>
                  </a:cxn>
                  <a:cxn ang="0">
                    <a:pos x="640" y="164"/>
                  </a:cxn>
                  <a:cxn ang="0">
                    <a:pos x="590" y="198"/>
                  </a:cxn>
                  <a:cxn ang="0">
                    <a:pos x="558" y="186"/>
                  </a:cxn>
                  <a:cxn ang="0">
                    <a:pos x="556" y="300"/>
                  </a:cxn>
                  <a:cxn ang="0">
                    <a:pos x="516" y="312"/>
                  </a:cxn>
                  <a:cxn ang="0">
                    <a:pos x="418" y="282"/>
                  </a:cxn>
                  <a:cxn ang="0">
                    <a:pos x="474" y="516"/>
                  </a:cxn>
                  <a:cxn ang="0">
                    <a:pos x="462" y="538"/>
                  </a:cxn>
                  <a:cxn ang="0">
                    <a:pos x="350" y="414"/>
                  </a:cxn>
                  <a:cxn ang="0">
                    <a:pos x="290" y="416"/>
                  </a:cxn>
                  <a:cxn ang="0">
                    <a:pos x="172" y="380"/>
                  </a:cxn>
                  <a:cxn ang="0">
                    <a:pos x="120" y="380"/>
                  </a:cxn>
                  <a:cxn ang="0">
                    <a:pos x="138" y="506"/>
                  </a:cxn>
                  <a:cxn ang="0">
                    <a:pos x="108" y="526"/>
                  </a:cxn>
                  <a:cxn ang="0">
                    <a:pos x="154" y="606"/>
                  </a:cxn>
                  <a:cxn ang="0">
                    <a:pos x="138" y="674"/>
                  </a:cxn>
                  <a:cxn ang="0">
                    <a:pos x="50" y="704"/>
                  </a:cxn>
                  <a:cxn ang="0">
                    <a:pos x="224" y="804"/>
                  </a:cxn>
                  <a:cxn ang="0">
                    <a:pos x="248" y="868"/>
                  </a:cxn>
                  <a:cxn ang="0">
                    <a:pos x="156" y="930"/>
                  </a:cxn>
                  <a:cxn ang="0">
                    <a:pos x="30" y="966"/>
                  </a:cxn>
                  <a:cxn ang="0">
                    <a:pos x="250" y="1032"/>
                  </a:cxn>
                  <a:cxn ang="0">
                    <a:pos x="374" y="1066"/>
                  </a:cxn>
                  <a:cxn ang="0">
                    <a:pos x="422" y="1100"/>
                  </a:cxn>
                  <a:cxn ang="0">
                    <a:pos x="382" y="1168"/>
                  </a:cxn>
                  <a:cxn ang="0">
                    <a:pos x="616" y="1088"/>
                  </a:cxn>
                  <a:cxn ang="0">
                    <a:pos x="646" y="1224"/>
                  </a:cxn>
                  <a:cxn ang="0">
                    <a:pos x="594" y="1374"/>
                  </a:cxn>
                  <a:cxn ang="0">
                    <a:pos x="582" y="1400"/>
                  </a:cxn>
                  <a:cxn ang="0">
                    <a:pos x="626" y="1408"/>
                  </a:cxn>
                  <a:cxn ang="0">
                    <a:pos x="658" y="1390"/>
                  </a:cxn>
                  <a:cxn ang="0">
                    <a:pos x="690" y="1240"/>
                  </a:cxn>
                  <a:cxn ang="0">
                    <a:pos x="786" y="1108"/>
                  </a:cxn>
                  <a:cxn ang="0">
                    <a:pos x="974" y="1168"/>
                  </a:cxn>
                  <a:cxn ang="0">
                    <a:pos x="934" y="1094"/>
                  </a:cxn>
                  <a:cxn ang="0">
                    <a:pos x="998" y="1064"/>
                  </a:cxn>
                  <a:cxn ang="0">
                    <a:pos x="1132" y="1020"/>
                  </a:cxn>
                  <a:cxn ang="0">
                    <a:pos x="1356" y="964"/>
                  </a:cxn>
                  <a:cxn ang="0">
                    <a:pos x="1174" y="920"/>
                  </a:cxn>
                  <a:cxn ang="0">
                    <a:pos x="1106" y="856"/>
                  </a:cxn>
                  <a:cxn ang="0">
                    <a:pos x="1154" y="784"/>
                  </a:cxn>
                  <a:cxn ang="0">
                    <a:pos x="1306" y="704"/>
                  </a:cxn>
                </a:cxnLst>
                <a:rect l="0" t="0" r="r" b="b"/>
                <a:pathLst>
                  <a:path w="1356" h="1412">
                    <a:moveTo>
                      <a:pt x="1306" y="704"/>
                    </a:moveTo>
                    <a:lnTo>
                      <a:pt x="1306" y="704"/>
                    </a:lnTo>
                    <a:lnTo>
                      <a:pt x="1272" y="698"/>
                    </a:lnTo>
                    <a:lnTo>
                      <a:pt x="1246" y="690"/>
                    </a:lnTo>
                    <a:lnTo>
                      <a:pt x="1236" y="684"/>
                    </a:lnTo>
                    <a:lnTo>
                      <a:pt x="1226" y="680"/>
                    </a:lnTo>
                    <a:lnTo>
                      <a:pt x="1218" y="674"/>
                    </a:lnTo>
                    <a:lnTo>
                      <a:pt x="1212" y="666"/>
                    </a:lnTo>
                    <a:lnTo>
                      <a:pt x="1208" y="660"/>
                    </a:lnTo>
                    <a:lnTo>
                      <a:pt x="1204" y="652"/>
                    </a:lnTo>
                    <a:lnTo>
                      <a:pt x="1200" y="638"/>
                    </a:lnTo>
                    <a:lnTo>
                      <a:pt x="1198" y="622"/>
                    </a:lnTo>
                    <a:lnTo>
                      <a:pt x="1202" y="606"/>
                    </a:lnTo>
                    <a:lnTo>
                      <a:pt x="1206" y="592"/>
                    </a:lnTo>
                    <a:lnTo>
                      <a:pt x="1214" y="576"/>
                    </a:lnTo>
                    <a:lnTo>
                      <a:pt x="1230" y="552"/>
                    </a:lnTo>
                    <a:lnTo>
                      <a:pt x="1242" y="534"/>
                    </a:lnTo>
                    <a:lnTo>
                      <a:pt x="1248" y="526"/>
                    </a:lnTo>
                    <a:lnTo>
                      <a:pt x="1248" y="526"/>
                    </a:lnTo>
                    <a:lnTo>
                      <a:pt x="1240" y="526"/>
                    </a:lnTo>
                    <a:lnTo>
                      <a:pt x="1234" y="524"/>
                    </a:lnTo>
                    <a:lnTo>
                      <a:pt x="1228" y="522"/>
                    </a:lnTo>
                    <a:lnTo>
                      <a:pt x="1224" y="518"/>
                    </a:lnTo>
                    <a:lnTo>
                      <a:pt x="1220" y="512"/>
                    </a:lnTo>
                    <a:lnTo>
                      <a:pt x="1218" y="506"/>
                    </a:lnTo>
                    <a:lnTo>
                      <a:pt x="1214" y="494"/>
                    </a:lnTo>
                    <a:lnTo>
                      <a:pt x="1214" y="478"/>
                    </a:lnTo>
                    <a:lnTo>
                      <a:pt x="1216" y="460"/>
                    </a:lnTo>
                    <a:lnTo>
                      <a:pt x="1218" y="440"/>
                    </a:lnTo>
                    <a:lnTo>
                      <a:pt x="1224" y="420"/>
                    </a:lnTo>
                    <a:lnTo>
                      <a:pt x="1236" y="380"/>
                    </a:lnTo>
                    <a:lnTo>
                      <a:pt x="1250" y="346"/>
                    </a:lnTo>
                    <a:lnTo>
                      <a:pt x="1266" y="312"/>
                    </a:lnTo>
                    <a:lnTo>
                      <a:pt x="1266" y="312"/>
                    </a:lnTo>
                    <a:lnTo>
                      <a:pt x="1238" y="340"/>
                    </a:lnTo>
                    <a:lnTo>
                      <a:pt x="1210" y="362"/>
                    </a:lnTo>
                    <a:lnTo>
                      <a:pt x="1184" y="380"/>
                    </a:lnTo>
                    <a:lnTo>
                      <a:pt x="1160" y="394"/>
                    </a:lnTo>
                    <a:lnTo>
                      <a:pt x="1138" y="404"/>
                    </a:lnTo>
                    <a:lnTo>
                      <a:pt x="1118" y="410"/>
                    </a:lnTo>
                    <a:lnTo>
                      <a:pt x="1098" y="414"/>
                    </a:lnTo>
                    <a:lnTo>
                      <a:pt x="1082" y="416"/>
                    </a:lnTo>
                    <a:lnTo>
                      <a:pt x="1066" y="416"/>
                    </a:lnTo>
                    <a:lnTo>
                      <a:pt x="1052" y="414"/>
                    </a:lnTo>
                    <a:lnTo>
                      <a:pt x="1030" y="410"/>
                    </a:lnTo>
                    <a:lnTo>
                      <a:pt x="1016" y="404"/>
                    </a:lnTo>
                    <a:lnTo>
                      <a:pt x="1012" y="402"/>
                    </a:lnTo>
                    <a:lnTo>
                      <a:pt x="1012" y="402"/>
                    </a:lnTo>
                    <a:lnTo>
                      <a:pt x="1006" y="414"/>
                    </a:lnTo>
                    <a:lnTo>
                      <a:pt x="996" y="430"/>
                    </a:lnTo>
                    <a:lnTo>
                      <a:pt x="964" y="468"/>
                    </a:lnTo>
                    <a:lnTo>
                      <a:pt x="928" y="506"/>
                    </a:lnTo>
                    <a:lnTo>
                      <a:pt x="902" y="532"/>
                    </a:lnTo>
                    <a:lnTo>
                      <a:pt x="902" y="532"/>
                    </a:lnTo>
                    <a:lnTo>
                      <a:pt x="894" y="538"/>
                    </a:lnTo>
                    <a:lnTo>
                      <a:pt x="888" y="540"/>
                    </a:lnTo>
                    <a:lnTo>
                      <a:pt x="886" y="538"/>
                    </a:lnTo>
                    <a:lnTo>
                      <a:pt x="884" y="532"/>
                    </a:lnTo>
                    <a:lnTo>
                      <a:pt x="882" y="522"/>
                    </a:lnTo>
                    <a:lnTo>
                      <a:pt x="882" y="516"/>
                    </a:lnTo>
                    <a:lnTo>
                      <a:pt x="882" y="516"/>
                    </a:lnTo>
                    <a:lnTo>
                      <a:pt x="890" y="502"/>
                    </a:lnTo>
                    <a:lnTo>
                      <a:pt x="898" y="486"/>
                    </a:lnTo>
                    <a:lnTo>
                      <a:pt x="910" y="448"/>
                    </a:lnTo>
                    <a:lnTo>
                      <a:pt x="920" y="404"/>
                    </a:lnTo>
                    <a:lnTo>
                      <a:pt x="928" y="360"/>
                    </a:lnTo>
                    <a:lnTo>
                      <a:pt x="938" y="282"/>
                    </a:lnTo>
                    <a:lnTo>
                      <a:pt x="942" y="250"/>
                    </a:lnTo>
                    <a:lnTo>
                      <a:pt x="942" y="250"/>
                    </a:lnTo>
                    <a:lnTo>
                      <a:pt x="904" y="278"/>
                    </a:lnTo>
                    <a:lnTo>
                      <a:pt x="874" y="298"/>
                    </a:lnTo>
                    <a:lnTo>
                      <a:pt x="850" y="310"/>
                    </a:lnTo>
                    <a:lnTo>
                      <a:pt x="840" y="312"/>
                    </a:lnTo>
                    <a:lnTo>
                      <a:pt x="830" y="314"/>
                    </a:lnTo>
                    <a:lnTo>
                      <a:pt x="822" y="314"/>
                    </a:lnTo>
                    <a:lnTo>
                      <a:pt x="816" y="312"/>
                    </a:lnTo>
                    <a:lnTo>
                      <a:pt x="810" y="310"/>
                    </a:lnTo>
                    <a:lnTo>
                      <a:pt x="804" y="306"/>
                    </a:lnTo>
                    <a:lnTo>
                      <a:pt x="800" y="300"/>
                    </a:lnTo>
                    <a:lnTo>
                      <a:pt x="796" y="294"/>
                    </a:lnTo>
                    <a:lnTo>
                      <a:pt x="792" y="280"/>
                    </a:lnTo>
                    <a:lnTo>
                      <a:pt x="790" y="264"/>
                    </a:lnTo>
                    <a:lnTo>
                      <a:pt x="790" y="246"/>
                    </a:lnTo>
                    <a:lnTo>
                      <a:pt x="792" y="212"/>
                    </a:lnTo>
                    <a:lnTo>
                      <a:pt x="798" y="186"/>
                    </a:lnTo>
                    <a:lnTo>
                      <a:pt x="800" y="176"/>
                    </a:lnTo>
                    <a:lnTo>
                      <a:pt x="800" y="176"/>
                    </a:lnTo>
                    <a:lnTo>
                      <a:pt x="792" y="184"/>
                    </a:lnTo>
                    <a:lnTo>
                      <a:pt x="782" y="190"/>
                    </a:lnTo>
                    <a:lnTo>
                      <a:pt x="774" y="194"/>
                    </a:lnTo>
                    <a:lnTo>
                      <a:pt x="766" y="198"/>
                    </a:lnTo>
                    <a:lnTo>
                      <a:pt x="758" y="198"/>
                    </a:lnTo>
                    <a:lnTo>
                      <a:pt x="750" y="196"/>
                    </a:lnTo>
                    <a:lnTo>
                      <a:pt x="744" y="194"/>
                    </a:lnTo>
                    <a:lnTo>
                      <a:pt x="738" y="190"/>
                    </a:lnTo>
                    <a:lnTo>
                      <a:pt x="726" y="180"/>
                    </a:lnTo>
                    <a:lnTo>
                      <a:pt x="716" y="164"/>
                    </a:lnTo>
                    <a:lnTo>
                      <a:pt x="708" y="146"/>
                    </a:lnTo>
                    <a:lnTo>
                      <a:pt x="700" y="126"/>
                    </a:lnTo>
                    <a:lnTo>
                      <a:pt x="694" y="104"/>
                    </a:lnTo>
                    <a:lnTo>
                      <a:pt x="690" y="82"/>
                    </a:lnTo>
                    <a:lnTo>
                      <a:pt x="684" y="42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8" y="8"/>
                    </a:lnTo>
                    <a:lnTo>
                      <a:pt x="678" y="8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2" y="42"/>
                    </a:lnTo>
                    <a:lnTo>
                      <a:pt x="666" y="82"/>
                    </a:lnTo>
                    <a:lnTo>
                      <a:pt x="662" y="104"/>
                    </a:lnTo>
                    <a:lnTo>
                      <a:pt x="656" y="126"/>
                    </a:lnTo>
                    <a:lnTo>
                      <a:pt x="648" y="146"/>
                    </a:lnTo>
                    <a:lnTo>
                      <a:pt x="640" y="164"/>
                    </a:lnTo>
                    <a:lnTo>
                      <a:pt x="630" y="180"/>
                    </a:lnTo>
                    <a:lnTo>
                      <a:pt x="618" y="190"/>
                    </a:lnTo>
                    <a:lnTo>
                      <a:pt x="612" y="194"/>
                    </a:lnTo>
                    <a:lnTo>
                      <a:pt x="606" y="196"/>
                    </a:lnTo>
                    <a:lnTo>
                      <a:pt x="598" y="198"/>
                    </a:lnTo>
                    <a:lnTo>
                      <a:pt x="590" y="198"/>
                    </a:lnTo>
                    <a:lnTo>
                      <a:pt x="582" y="194"/>
                    </a:lnTo>
                    <a:lnTo>
                      <a:pt x="574" y="190"/>
                    </a:lnTo>
                    <a:lnTo>
                      <a:pt x="564" y="184"/>
                    </a:lnTo>
                    <a:lnTo>
                      <a:pt x="556" y="176"/>
                    </a:lnTo>
                    <a:lnTo>
                      <a:pt x="556" y="176"/>
                    </a:lnTo>
                    <a:lnTo>
                      <a:pt x="558" y="186"/>
                    </a:lnTo>
                    <a:lnTo>
                      <a:pt x="564" y="212"/>
                    </a:lnTo>
                    <a:lnTo>
                      <a:pt x="566" y="246"/>
                    </a:lnTo>
                    <a:lnTo>
                      <a:pt x="566" y="264"/>
                    </a:lnTo>
                    <a:lnTo>
                      <a:pt x="564" y="280"/>
                    </a:lnTo>
                    <a:lnTo>
                      <a:pt x="560" y="294"/>
                    </a:lnTo>
                    <a:lnTo>
                      <a:pt x="556" y="300"/>
                    </a:lnTo>
                    <a:lnTo>
                      <a:pt x="552" y="306"/>
                    </a:lnTo>
                    <a:lnTo>
                      <a:pt x="546" y="310"/>
                    </a:lnTo>
                    <a:lnTo>
                      <a:pt x="540" y="312"/>
                    </a:lnTo>
                    <a:lnTo>
                      <a:pt x="534" y="314"/>
                    </a:lnTo>
                    <a:lnTo>
                      <a:pt x="526" y="314"/>
                    </a:lnTo>
                    <a:lnTo>
                      <a:pt x="516" y="312"/>
                    </a:lnTo>
                    <a:lnTo>
                      <a:pt x="506" y="310"/>
                    </a:lnTo>
                    <a:lnTo>
                      <a:pt x="482" y="298"/>
                    </a:lnTo>
                    <a:lnTo>
                      <a:pt x="452" y="278"/>
                    </a:lnTo>
                    <a:lnTo>
                      <a:pt x="414" y="250"/>
                    </a:lnTo>
                    <a:lnTo>
                      <a:pt x="414" y="250"/>
                    </a:lnTo>
                    <a:lnTo>
                      <a:pt x="418" y="282"/>
                    </a:lnTo>
                    <a:lnTo>
                      <a:pt x="428" y="360"/>
                    </a:lnTo>
                    <a:lnTo>
                      <a:pt x="436" y="404"/>
                    </a:lnTo>
                    <a:lnTo>
                      <a:pt x="446" y="448"/>
                    </a:lnTo>
                    <a:lnTo>
                      <a:pt x="458" y="486"/>
                    </a:lnTo>
                    <a:lnTo>
                      <a:pt x="466" y="502"/>
                    </a:lnTo>
                    <a:lnTo>
                      <a:pt x="474" y="516"/>
                    </a:lnTo>
                    <a:lnTo>
                      <a:pt x="474" y="516"/>
                    </a:lnTo>
                    <a:lnTo>
                      <a:pt x="474" y="522"/>
                    </a:lnTo>
                    <a:lnTo>
                      <a:pt x="472" y="532"/>
                    </a:lnTo>
                    <a:lnTo>
                      <a:pt x="470" y="538"/>
                    </a:lnTo>
                    <a:lnTo>
                      <a:pt x="468" y="540"/>
                    </a:lnTo>
                    <a:lnTo>
                      <a:pt x="462" y="538"/>
                    </a:lnTo>
                    <a:lnTo>
                      <a:pt x="454" y="532"/>
                    </a:lnTo>
                    <a:lnTo>
                      <a:pt x="454" y="532"/>
                    </a:lnTo>
                    <a:lnTo>
                      <a:pt x="428" y="506"/>
                    </a:lnTo>
                    <a:lnTo>
                      <a:pt x="392" y="468"/>
                    </a:lnTo>
                    <a:lnTo>
                      <a:pt x="360" y="430"/>
                    </a:lnTo>
                    <a:lnTo>
                      <a:pt x="350" y="414"/>
                    </a:lnTo>
                    <a:lnTo>
                      <a:pt x="344" y="402"/>
                    </a:lnTo>
                    <a:lnTo>
                      <a:pt x="344" y="402"/>
                    </a:lnTo>
                    <a:lnTo>
                      <a:pt x="340" y="404"/>
                    </a:lnTo>
                    <a:lnTo>
                      <a:pt x="326" y="410"/>
                    </a:lnTo>
                    <a:lnTo>
                      <a:pt x="304" y="414"/>
                    </a:lnTo>
                    <a:lnTo>
                      <a:pt x="290" y="416"/>
                    </a:lnTo>
                    <a:lnTo>
                      <a:pt x="274" y="416"/>
                    </a:lnTo>
                    <a:lnTo>
                      <a:pt x="258" y="414"/>
                    </a:lnTo>
                    <a:lnTo>
                      <a:pt x="238" y="410"/>
                    </a:lnTo>
                    <a:lnTo>
                      <a:pt x="218" y="404"/>
                    </a:lnTo>
                    <a:lnTo>
                      <a:pt x="196" y="394"/>
                    </a:lnTo>
                    <a:lnTo>
                      <a:pt x="172" y="380"/>
                    </a:lnTo>
                    <a:lnTo>
                      <a:pt x="146" y="362"/>
                    </a:lnTo>
                    <a:lnTo>
                      <a:pt x="118" y="340"/>
                    </a:lnTo>
                    <a:lnTo>
                      <a:pt x="90" y="312"/>
                    </a:lnTo>
                    <a:lnTo>
                      <a:pt x="90" y="312"/>
                    </a:lnTo>
                    <a:lnTo>
                      <a:pt x="106" y="346"/>
                    </a:lnTo>
                    <a:lnTo>
                      <a:pt x="120" y="380"/>
                    </a:lnTo>
                    <a:lnTo>
                      <a:pt x="132" y="420"/>
                    </a:lnTo>
                    <a:lnTo>
                      <a:pt x="138" y="440"/>
                    </a:lnTo>
                    <a:lnTo>
                      <a:pt x="140" y="460"/>
                    </a:lnTo>
                    <a:lnTo>
                      <a:pt x="142" y="478"/>
                    </a:lnTo>
                    <a:lnTo>
                      <a:pt x="142" y="494"/>
                    </a:lnTo>
                    <a:lnTo>
                      <a:pt x="138" y="506"/>
                    </a:lnTo>
                    <a:lnTo>
                      <a:pt x="136" y="512"/>
                    </a:lnTo>
                    <a:lnTo>
                      <a:pt x="132" y="518"/>
                    </a:lnTo>
                    <a:lnTo>
                      <a:pt x="128" y="522"/>
                    </a:lnTo>
                    <a:lnTo>
                      <a:pt x="122" y="524"/>
                    </a:lnTo>
                    <a:lnTo>
                      <a:pt x="116" y="526"/>
                    </a:lnTo>
                    <a:lnTo>
                      <a:pt x="108" y="526"/>
                    </a:lnTo>
                    <a:lnTo>
                      <a:pt x="108" y="526"/>
                    </a:lnTo>
                    <a:lnTo>
                      <a:pt x="114" y="534"/>
                    </a:lnTo>
                    <a:lnTo>
                      <a:pt x="126" y="552"/>
                    </a:lnTo>
                    <a:lnTo>
                      <a:pt x="142" y="576"/>
                    </a:lnTo>
                    <a:lnTo>
                      <a:pt x="150" y="592"/>
                    </a:lnTo>
                    <a:lnTo>
                      <a:pt x="154" y="606"/>
                    </a:lnTo>
                    <a:lnTo>
                      <a:pt x="158" y="622"/>
                    </a:lnTo>
                    <a:lnTo>
                      <a:pt x="156" y="638"/>
                    </a:lnTo>
                    <a:lnTo>
                      <a:pt x="152" y="652"/>
                    </a:lnTo>
                    <a:lnTo>
                      <a:pt x="148" y="660"/>
                    </a:lnTo>
                    <a:lnTo>
                      <a:pt x="144" y="666"/>
                    </a:lnTo>
                    <a:lnTo>
                      <a:pt x="138" y="674"/>
                    </a:lnTo>
                    <a:lnTo>
                      <a:pt x="130" y="680"/>
                    </a:lnTo>
                    <a:lnTo>
                      <a:pt x="120" y="684"/>
                    </a:lnTo>
                    <a:lnTo>
                      <a:pt x="110" y="690"/>
                    </a:lnTo>
                    <a:lnTo>
                      <a:pt x="84" y="698"/>
                    </a:lnTo>
                    <a:lnTo>
                      <a:pt x="50" y="704"/>
                    </a:lnTo>
                    <a:lnTo>
                      <a:pt x="50" y="704"/>
                    </a:lnTo>
                    <a:lnTo>
                      <a:pt x="70" y="712"/>
                    </a:lnTo>
                    <a:lnTo>
                      <a:pt x="116" y="734"/>
                    </a:lnTo>
                    <a:lnTo>
                      <a:pt x="146" y="748"/>
                    </a:lnTo>
                    <a:lnTo>
                      <a:pt x="174" y="766"/>
                    </a:lnTo>
                    <a:lnTo>
                      <a:pt x="202" y="784"/>
                    </a:lnTo>
                    <a:lnTo>
                      <a:pt x="224" y="804"/>
                    </a:lnTo>
                    <a:lnTo>
                      <a:pt x="234" y="814"/>
                    </a:lnTo>
                    <a:lnTo>
                      <a:pt x="242" y="824"/>
                    </a:lnTo>
                    <a:lnTo>
                      <a:pt x="246" y="836"/>
                    </a:lnTo>
                    <a:lnTo>
                      <a:pt x="250" y="846"/>
                    </a:lnTo>
                    <a:lnTo>
                      <a:pt x="250" y="856"/>
                    </a:lnTo>
                    <a:lnTo>
                      <a:pt x="248" y="868"/>
                    </a:lnTo>
                    <a:lnTo>
                      <a:pt x="242" y="878"/>
                    </a:lnTo>
                    <a:lnTo>
                      <a:pt x="232" y="888"/>
                    </a:lnTo>
                    <a:lnTo>
                      <a:pt x="220" y="900"/>
                    </a:lnTo>
                    <a:lnTo>
                      <a:pt x="202" y="910"/>
                    </a:lnTo>
                    <a:lnTo>
                      <a:pt x="182" y="920"/>
                    </a:lnTo>
                    <a:lnTo>
                      <a:pt x="156" y="930"/>
                    </a:lnTo>
                    <a:lnTo>
                      <a:pt x="124" y="938"/>
                    </a:lnTo>
                    <a:lnTo>
                      <a:pt x="88" y="948"/>
                    </a:lnTo>
                    <a:lnTo>
                      <a:pt x="48" y="956"/>
                    </a:lnTo>
                    <a:lnTo>
                      <a:pt x="0" y="964"/>
                    </a:lnTo>
                    <a:lnTo>
                      <a:pt x="0" y="964"/>
                    </a:lnTo>
                    <a:lnTo>
                      <a:pt x="30" y="966"/>
                    </a:lnTo>
                    <a:lnTo>
                      <a:pt x="62" y="972"/>
                    </a:lnTo>
                    <a:lnTo>
                      <a:pt x="102" y="980"/>
                    </a:lnTo>
                    <a:lnTo>
                      <a:pt x="148" y="992"/>
                    </a:lnTo>
                    <a:lnTo>
                      <a:pt x="198" y="1010"/>
                    </a:lnTo>
                    <a:lnTo>
                      <a:pt x="224" y="1020"/>
                    </a:lnTo>
                    <a:lnTo>
                      <a:pt x="250" y="1032"/>
                    </a:lnTo>
                    <a:lnTo>
                      <a:pt x="274" y="1046"/>
                    </a:lnTo>
                    <a:lnTo>
                      <a:pt x="298" y="1060"/>
                    </a:lnTo>
                    <a:lnTo>
                      <a:pt x="298" y="1060"/>
                    </a:lnTo>
                    <a:lnTo>
                      <a:pt x="330" y="1060"/>
                    </a:lnTo>
                    <a:lnTo>
                      <a:pt x="358" y="1064"/>
                    </a:lnTo>
                    <a:lnTo>
                      <a:pt x="374" y="1066"/>
                    </a:lnTo>
                    <a:lnTo>
                      <a:pt x="388" y="1070"/>
                    </a:lnTo>
                    <a:lnTo>
                      <a:pt x="402" y="1074"/>
                    </a:lnTo>
                    <a:lnTo>
                      <a:pt x="412" y="1082"/>
                    </a:lnTo>
                    <a:lnTo>
                      <a:pt x="420" y="1090"/>
                    </a:lnTo>
                    <a:lnTo>
                      <a:pt x="422" y="1094"/>
                    </a:lnTo>
                    <a:lnTo>
                      <a:pt x="422" y="1100"/>
                    </a:lnTo>
                    <a:lnTo>
                      <a:pt x="422" y="1106"/>
                    </a:lnTo>
                    <a:lnTo>
                      <a:pt x="422" y="1114"/>
                    </a:lnTo>
                    <a:lnTo>
                      <a:pt x="414" y="1128"/>
                    </a:lnTo>
                    <a:lnTo>
                      <a:pt x="402" y="1146"/>
                    </a:lnTo>
                    <a:lnTo>
                      <a:pt x="382" y="1168"/>
                    </a:lnTo>
                    <a:lnTo>
                      <a:pt x="382" y="1168"/>
                    </a:lnTo>
                    <a:lnTo>
                      <a:pt x="410" y="1160"/>
                    </a:lnTo>
                    <a:lnTo>
                      <a:pt x="442" y="1152"/>
                    </a:lnTo>
                    <a:lnTo>
                      <a:pt x="482" y="1140"/>
                    </a:lnTo>
                    <a:lnTo>
                      <a:pt x="526" y="1126"/>
                    </a:lnTo>
                    <a:lnTo>
                      <a:pt x="572" y="1108"/>
                    </a:lnTo>
                    <a:lnTo>
                      <a:pt x="616" y="1088"/>
                    </a:lnTo>
                    <a:lnTo>
                      <a:pt x="636" y="1076"/>
                    </a:lnTo>
                    <a:lnTo>
                      <a:pt x="654" y="1064"/>
                    </a:lnTo>
                    <a:lnTo>
                      <a:pt x="654" y="1064"/>
                    </a:lnTo>
                    <a:lnTo>
                      <a:pt x="654" y="1128"/>
                    </a:lnTo>
                    <a:lnTo>
                      <a:pt x="652" y="1174"/>
                    </a:lnTo>
                    <a:lnTo>
                      <a:pt x="646" y="1224"/>
                    </a:lnTo>
                    <a:lnTo>
                      <a:pt x="638" y="1274"/>
                    </a:lnTo>
                    <a:lnTo>
                      <a:pt x="632" y="1298"/>
                    </a:lnTo>
                    <a:lnTo>
                      <a:pt x="626" y="1322"/>
                    </a:lnTo>
                    <a:lnTo>
                      <a:pt x="616" y="1342"/>
                    </a:lnTo>
                    <a:lnTo>
                      <a:pt x="606" y="1360"/>
                    </a:lnTo>
                    <a:lnTo>
                      <a:pt x="594" y="1374"/>
                    </a:lnTo>
                    <a:lnTo>
                      <a:pt x="582" y="1386"/>
                    </a:lnTo>
                    <a:lnTo>
                      <a:pt x="582" y="1386"/>
                    </a:lnTo>
                    <a:lnTo>
                      <a:pt x="580" y="1388"/>
                    </a:lnTo>
                    <a:lnTo>
                      <a:pt x="576" y="1392"/>
                    </a:lnTo>
                    <a:lnTo>
                      <a:pt x="576" y="1396"/>
                    </a:lnTo>
                    <a:lnTo>
                      <a:pt x="582" y="1400"/>
                    </a:lnTo>
                    <a:lnTo>
                      <a:pt x="582" y="1400"/>
                    </a:lnTo>
                    <a:lnTo>
                      <a:pt x="586" y="1404"/>
                    </a:lnTo>
                    <a:lnTo>
                      <a:pt x="600" y="1410"/>
                    </a:lnTo>
                    <a:lnTo>
                      <a:pt x="608" y="1412"/>
                    </a:lnTo>
                    <a:lnTo>
                      <a:pt x="616" y="1410"/>
                    </a:lnTo>
                    <a:lnTo>
                      <a:pt x="626" y="1408"/>
                    </a:lnTo>
                    <a:lnTo>
                      <a:pt x="636" y="1402"/>
                    </a:lnTo>
                    <a:lnTo>
                      <a:pt x="636" y="1402"/>
                    </a:lnTo>
                    <a:lnTo>
                      <a:pt x="642" y="1400"/>
                    </a:lnTo>
                    <a:lnTo>
                      <a:pt x="646" y="1400"/>
                    </a:lnTo>
                    <a:lnTo>
                      <a:pt x="652" y="1396"/>
                    </a:lnTo>
                    <a:lnTo>
                      <a:pt x="658" y="1390"/>
                    </a:lnTo>
                    <a:lnTo>
                      <a:pt x="658" y="1390"/>
                    </a:lnTo>
                    <a:lnTo>
                      <a:pt x="666" y="1372"/>
                    </a:lnTo>
                    <a:lnTo>
                      <a:pt x="672" y="1350"/>
                    </a:lnTo>
                    <a:lnTo>
                      <a:pt x="678" y="1320"/>
                    </a:lnTo>
                    <a:lnTo>
                      <a:pt x="684" y="1284"/>
                    </a:lnTo>
                    <a:lnTo>
                      <a:pt x="690" y="1240"/>
                    </a:lnTo>
                    <a:lnTo>
                      <a:pt x="694" y="1190"/>
                    </a:lnTo>
                    <a:lnTo>
                      <a:pt x="702" y="1064"/>
                    </a:lnTo>
                    <a:lnTo>
                      <a:pt x="702" y="1064"/>
                    </a:lnTo>
                    <a:lnTo>
                      <a:pt x="722" y="1076"/>
                    </a:lnTo>
                    <a:lnTo>
                      <a:pt x="742" y="1088"/>
                    </a:lnTo>
                    <a:lnTo>
                      <a:pt x="786" y="1108"/>
                    </a:lnTo>
                    <a:lnTo>
                      <a:pt x="830" y="1126"/>
                    </a:lnTo>
                    <a:lnTo>
                      <a:pt x="874" y="1140"/>
                    </a:lnTo>
                    <a:lnTo>
                      <a:pt x="914" y="1152"/>
                    </a:lnTo>
                    <a:lnTo>
                      <a:pt x="946" y="1160"/>
                    </a:lnTo>
                    <a:lnTo>
                      <a:pt x="974" y="1168"/>
                    </a:lnTo>
                    <a:lnTo>
                      <a:pt x="974" y="1168"/>
                    </a:lnTo>
                    <a:lnTo>
                      <a:pt x="954" y="1146"/>
                    </a:lnTo>
                    <a:lnTo>
                      <a:pt x="942" y="1128"/>
                    </a:lnTo>
                    <a:lnTo>
                      <a:pt x="934" y="1114"/>
                    </a:lnTo>
                    <a:lnTo>
                      <a:pt x="934" y="1106"/>
                    </a:lnTo>
                    <a:lnTo>
                      <a:pt x="934" y="1100"/>
                    </a:lnTo>
                    <a:lnTo>
                      <a:pt x="934" y="1094"/>
                    </a:lnTo>
                    <a:lnTo>
                      <a:pt x="936" y="1090"/>
                    </a:lnTo>
                    <a:lnTo>
                      <a:pt x="944" y="1082"/>
                    </a:lnTo>
                    <a:lnTo>
                      <a:pt x="954" y="1074"/>
                    </a:lnTo>
                    <a:lnTo>
                      <a:pt x="968" y="1070"/>
                    </a:lnTo>
                    <a:lnTo>
                      <a:pt x="982" y="1066"/>
                    </a:lnTo>
                    <a:lnTo>
                      <a:pt x="998" y="1064"/>
                    </a:lnTo>
                    <a:lnTo>
                      <a:pt x="1026" y="1060"/>
                    </a:lnTo>
                    <a:lnTo>
                      <a:pt x="1058" y="1060"/>
                    </a:lnTo>
                    <a:lnTo>
                      <a:pt x="1058" y="1060"/>
                    </a:lnTo>
                    <a:lnTo>
                      <a:pt x="1082" y="1046"/>
                    </a:lnTo>
                    <a:lnTo>
                      <a:pt x="1106" y="1032"/>
                    </a:lnTo>
                    <a:lnTo>
                      <a:pt x="1132" y="1020"/>
                    </a:lnTo>
                    <a:lnTo>
                      <a:pt x="1158" y="1010"/>
                    </a:lnTo>
                    <a:lnTo>
                      <a:pt x="1208" y="992"/>
                    </a:lnTo>
                    <a:lnTo>
                      <a:pt x="1254" y="980"/>
                    </a:lnTo>
                    <a:lnTo>
                      <a:pt x="1294" y="972"/>
                    </a:lnTo>
                    <a:lnTo>
                      <a:pt x="1326" y="966"/>
                    </a:lnTo>
                    <a:lnTo>
                      <a:pt x="1356" y="964"/>
                    </a:lnTo>
                    <a:lnTo>
                      <a:pt x="1356" y="964"/>
                    </a:lnTo>
                    <a:lnTo>
                      <a:pt x="1308" y="956"/>
                    </a:lnTo>
                    <a:lnTo>
                      <a:pt x="1268" y="948"/>
                    </a:lnTo>
                    <a:lnTo>
                      <a:pt x="1232" y="938"/>
                    </a:lnTo>
                    <a:lnTo>
                      <a:pt x="1200" y="930"/>
                    </a:lnTo>
                    <a:lnTo>
                      <a:pt x="1174" y="920"/>
                    </a:lnTo>
                    <a:lnTo>
                      <a:pt x="1154" y="910"/>
                    </a:lnTo>
                    <a:lnTo>
                      <a:pt x="1136" y="900"/>
                    </a:lnTo>
                    <a:lnTo>
                      <a:pt x="1124" y="888"/>
                    </a:lnTo>
                    <a:lnTo>
                      <a:pt x="1114" y="878"/>
                    </a:lnTo>
                    <a:lnTo>
                      <a:pt x="1108" y="868"/>
                    </a:lnTo>
                    <a:lnTo>
                      <a:pt x="1106" y="856"/>
                    </a:lnTo>
                    <a:lnTo>
                      <a:pt x="1106" y="846"/>
                    </a:lnTo>
                    <a:lnTo>
                      <a:pt x="1108" y="836"/>
                    </a:lnTo>
                    <a:lnTo>
                      <a:pt x="1114" y="824"/>
                    </a:lnTo>
                    <a:lnTo>
                      <a:pt x="1122" y="814"/>
                    </a:lnTo>
                    <a:lnTo>
                      <a:pt x="1132" y="804"/>
                    </a:lnTo>
                    <a:lnTo>
                      <a:pt x="1154" y="784"/>
                    </a:lnTo>
                    <a:lnTo>
                      <a:pt x="1182" y="766"/>
                    </a:lnTo>
                    <a:lnTo>
                      <a:pt x="1210" y="748"/>
                    </a:lnTo>
                    <a:lnTo>
                      <a:pt x="1240" y="734"/>
                    </a:lnTo>
                    <a:lnTo>
                      <a:pt x="1286" y="712"/>
                    </a:lnTo>
                    <a:lnTo>
                      <a:pt x="1306" y="704"/>
                    </a:lnTo>
                    <a:lnTo>
                      <a:pt x="1306" y="704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15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" name="Freeform 16"/>
              <p:cNvSpPr>
                <a:spLocks noChangeAspect="1"/>
              </p:cNvSpPr>
              <p:nvPr/>
            </p:nvSpPr>
            <p:spPr bwMode="auto">
              <a:xfrm rot="19458545">
                <a:off x="8145717" y="189385"/>
                <a:ext cx="644376" cy="985678"/>
              </a:xfrm>
              <a:custGeom>
                <a:avLst/>
                <a:gdLst/>
                <a:ahLst/>
                <a:cxnLst>
                  <a:cxn ang="0">
                    <a:pos x="942" y="650"/>
                  </a:cxn>
                  <a:cxn ang="0">
                    <a:pos x="932" y="564"/>
                  </a:cxn>
                  <a:cxn ang="0">
                    <a:pos x="906" y="552"/>
                  </a:cxn>
                  <a:cxn ang="0">
                    <a:pos x="752" y="596"/>
                  </a:cxn>
                  <a:cxn ang="0">
                    <a:pos x="706" y="618"/>
                  </a:cxn>
                  <a:cxn ang="0">
                    <a:pos x="654" y="660"/>
                  </a:cxn>
                  <a:cxn ang="0">
                    <a:pos x="650" y="654"/>
                  </a:cxn>
                  <a:cxn ang="0">
                    <a:pos x="744" y="506"/>
                  </a:cxn>
                  <a:cxn ang="0">
                    <a:pos x="744" y="390"/>
                  </a:cxn>
                  <a:cxn ang="0">
                    <a:pos x="702" y="264"/>
                  </a:cxn>
                  <a:cxn ang="0">
                    <a:pos x="594" y="224"/>
                  </a:cxn>
                  <a:cxn ang="0">
                    <a:pos x="498" y="116"/>
                  </a:cxn>
                  <a:cxn ang="0">
                    <a:pos x="472" y="8"/>
                  </a:cxn>
                  <a:cxn ang="0">
                    <a:pos x="470" y="8"/>
                  </a:cxn>
                  <a:cxn ang="0">
                    <a:pos x="444" y="116"/>
                  </a:cxn>
                  <a:cxn ang="0">
                    <a:pos x="350" y="224"/>
                  </a:cxn>
                  <a:cxn ang="0">
                    <a:pos x="240" y="264"/>
                  </a:cxn>
                  <a:cxn ang="0">
                    <a:pos x="198" y="390"/>
                  </a:cxn>
                  <a:cxn ang="0">
                    <a:pos x="198" y="506"/>
                  </a:cxn>
                  <a:cxn ang="0">
                    <a:pos x="292" y="654"/>
                  </a:cxn>
                  <a:cxn ang="0">
                    <a:pos x="288" y="660"/>
                  </a:cxn>
                  <a:cxn ang="0">
                    <a:pos x="240" y="622"/>
                  </a:cxn>
                  <a:cxn ang="0">
                    <a:pos x="180" y="592"/>
                  </a:cxn>
                  <a:cxn ang="0">
                    <a:pos x="30" y="552"/>
                  </a:cxn>
                  <a:cxn ang="0">
                    <a:pos x="8" y="576"/>
                  </a:cxn>
                  <a:cxn ang="0">
                    <a:pos x="8" y="692"/>
                  </a:cxn>
                  <a:cxn ang="0">
                    <a:pos x="22" y="740"/>
                  </a:cxn>
                  <a:cxn ang="0">
                    <a:pos x="52" y="782"/>
                  </a:cxn>
                  <a:cxn ang="0">
                    <a:pos x="88" y="804"/>
                  </a:cxn>
                  <a:cxn ang="0">
                    <a:pos x="150" y="840"/>
                  </a:cxn>
                  <a:cxn ang="0">
                    <a:pos x="178" y="912"/>
                  </a:cxn>
                  <a:cxn ang="0">
                    <a:pos x="106" y="1008"/>
                  </a:cxn>
                  <a:cxn ang="0">
                    <a:pos x="174" y="1016"/>
                  </a:cxn>
                  <a:cxn ang="0">
                    <a:pos x="274" y="1056"/>
                  </a:cxn>
                  <a:cxn ang="0">
                    <a:pos x="346" y="1062"/>
                  </a:cxn>
                  <a:cxn ang="0">
                    <a:pos x="444" y="1020"/>
                  </a:cxn>
                  <a:cxn ang="0">
                    <a:pos x="430" y="1246"/>
                  </a:cxn>
                  <a:cxn ang="0">
                    <a:pos x="386" y="1382"/>
                  </a:cxn>
                  <a:cxn ang="0">
                    <a:pos x="352" y="1416"/>
                  </a:cxn>
                  <a:cxn ang="0">
                    <a:pos x="354" y="1432"/>
                  </a:cxn>
                  <a:cxn ang="0">
                    <a:pos x="386" y="1444"/>
                  </a:cxn>
                  <a:cxn ang="0">
                    <a:pos x="428" y="1430"/>
                  </a:cxn>
                  <a:cxn ang="0">
                    <a:pos x="448" y="1418"/>
                  </a:cxn>
                  <a:cxn ang="0">
                    <a:pos x="488" y="1236"/>
                  </a:cxn>
                  <a:cxn ang="0">
                    <a:pos x="516" y="1030"/>
                  </a:cxn>
                  <a:cxn ang="0">
                    <a:pos x="616" y="1064"/>
                  </a:cxn>
                  <a:cxn ang="0">
                    <a:pos x="682" y="1050"/>
                  </a:cxn>
                  <a:cxn ang="0">
                    <a:pos x="790" y="1012"/>
                  </a:cxn>
                  <a:cxn ang="0">
                    <a:pos x="810" y="988"/>
                  </a:cxn>
                  <a:cxn ang="0">
                    <a:pos x="764" y="896"/>
                  </a:cxn>
                  <a:cxn ang="0">
                    <a:pos x="804" y="830"/>
                  </a:cxn>
                  <a:cxn ang="0">
                    <a:pos x="868" y="798"/>
                  </a:cxn>
                  <a:cxn ang="0">
                    <a:pos x="902" y="772"/>
                  </a:cxn>
                  <a:cxn ang="0">
                    <a:pos x="924" y="732"/>
                  </a:cxn>
                </a:cxnLst>
                <a:rect l="0" t="0" r="r" b="b"/>
                <a:pathLst>
                  <a:path w="944" h="1444">
                    <a:moveTo>
                      <a:pt x="924" y="732"/>
                    </a:moveTo>
                    <a:lnTo>
                      <a:pt x="924" y="732"/>
                    </a:lnTo>
                    <a:lnTo>
                      <a:pt x="932" y="706"/>
                    </a:lnTo>
                    <a:lnTo>
                      <a:pt x="938" y="678"/>
                    </a:lnTo>
                    <a:lnTo>
                      <a:pt x="942" y="650"/>
                    </a:lnTo>
                    <a:lnTo>
                      <a:pt x="944" y="622"/>
                    </a:lnTo>
                    <a:lnTo>
                      <a:pt x="942" y="598"/>
                    </a:lnTo>
                    <a:lnTo>
                      <a:pt x="938" y="578"/>
                    </a:lnTo>
                    <a:lnTo>
                      <a:pt x="934" y="570"/>
                    </a:lnTo>
                    <a:lnTo>
                      <a:pt x="932" y="564"/>
                    </a:lnTo>
                    <a:lnTo>
                      <a:pt x="926" y="558"/>
                    </a:lnTo>
                    <a:lnTo>
                      <a:pt x="922" y="556"/>
                    </a:lnTo>
                    <a:lnTo>
                      <a:pt x="922" y="556"/>
                    </a:lnTo>
                    <a:lnTo>
                      <a:pt x="916" y="554"/>
                    </a:lnTo>
                    <a:lnTo>
                      <a:pt x="906" y="552"/>
                    </a:lnTo>
                    <a:lnTo>
                      <a:pt x="886" y="554"/>
                    </a:lnTo>
                    <a:lnTo>
                      <a:pt x="862" y="558"/>
                    </a:lnTo>
                    <a:lnTo>
                      <a:pt x="838" y="566"/>
                    </a:lnTo>
                    <a:lnTo>
                      <a:pt x="788" y="582"/>
                    </a:lnTo>
                    <a:lnTo>
                      <a:pt x="752" y="596"/>
                    </a:lnTo>
                    <a:lnTo>
                      <a:pt x="752" y="596"/>
                    </a:lnTo>
                    <a:lnTo>
                      <a:pt x="750" y="596"/>
                    </a:lnTo>
                    <a:lnTo>
                      <a:pt x="750" y="596"/>
                    </a:lnTo>
                    <a:lnTo>
                      <a:pt x="726" y="608"/>
                    </a:lnTo>
                    <a:lnTo>
                      <a:pt x="706" y="618"/>
                    </a:lnTo>
                    <a:lnTo>
                      <a:pt x="692" y="630"/>
                    </a:lnTo>
                    <a:lnTo>
                      <a:pt x="678" y="638"/>
                    </a:lnTo>
                    <a:lnTo>
                      <a:pt x="662" y="654"/>
                    </a:lnTo>
                    <a:lnTo>
                      <a:pt x="658" y="658"/>
                    </a:lnTo>
                    <a:lnTo>
                      <a:pt x="654" y="660"/>
                    </a:lnTo>
                    <a:lnTo>
                      <a:pt x="654" y="660"/>
                    </a:lnTo>
                    <a:lnTo>
                      <a:pt x="650" y="660"/>
                    </a:lnTo>
                    <a:lnTo>
                      <a:pt x="648" y="658"/>
                    </a:lnTo>
                    <a:lnTo>
                      <a:pt x="650" y="654"/>
                    </a:lnTo>
                    <a:lnTo>
                      <a:pt x="650" y="654"/>
                    </a:lnTo>
                    <a:lnTo>
                      <a:pt x="660" y="638"/>
                    </a:lnTo>
                    <a:lnTo>
                      <a:pt x="724" y="548"/>
                    </a:lnTo>
                    <a:lnTo>
                      <a:pt x="724" y="548"/>
                    </a:lnTo>
                    <a:lnTo>
                      <a:pt x="736" y="528"/>
                    </a:lnTo>
                    <a:lnTo>
                      <a:pt x="744" y="506"/>
                    </a:lnTo>
                    <a:lnTo>
                      <a:pt x="748" y="484"/>
                    </a:lnTo>
                    <a:lnTo>
                      <a:pt x="750" y="462"/>
                    </a:lnTo>
                    <a:lnTo>
                      <a:pt x="750" y="438"/>
                    </a:lnTo>
                    <a:lnTo>
                      <a:pt x="748" y="414"/>
                    </a:lnTo>
                    <a:lnTo>
                      <a:pt x="744" y="390"/>
                    </a:lnTo>
                    <a:lnTo>
                      <a:pt x="740" y="368"/>
                    </a:lnTo>
                    <a:lnTo>
                      <a:pt x="728" y="328"/>
                    </a:lnTo>
                    <a:lnTo>
                      <a:pt x="716" y="294"/>
                    </a:lnTo>
                    <a:lnTo>
                      <a:pt x="702" y="264"/>
                    </a:lnTo>
                    <a:lnTo>
                      <a:pt x="702" y="264"/>
                    </a:lnTo>
                    <a:lnTo>
                      <a:pt x="680" y="260"/>
                    </a:lnTo>
                    <a:lnTo>
                      <a:pt x="660" y="254"/>
                    </a:lnTo>
                    <a:lnTo>
                      <a:pt x="642" y="248"/>
                    </a:lnTo>
                    <a:lnTo>
                      <a:pt x="624" y="240"/>
                    </a:lnTo>
                    <a:lnTo>
                      <a:pt x="594" y="224"/>
                    </a:lnTo>
                    <a:lnTo>
                      <a:pt x="566" y="204"/>
                    </a:lnTo>
                    <a:lnTo>
                      <a:pt x="544" y="184"/>
                    </a:lnTo>
                    <a:lnTo>
                      <a:pt x="526" y="162"/>
                    </a:lnTo>
                    <a:lnTo>
                      <a:pt x="510" y="138"/>
                    </a:lnTo>
                    <a:lnTo>
                      <a:pt x="498" y="116"/>
                    </a:lnTo>
                    <a:lnTo>
                      <a:pt x="490" y="92"/>
                    </a:lnTo>
                    <a:lnTo>
                      <a:pt x="482" y="72"/>
                    </a:lnTo>
                    <a:lnTo>
                      <a:pt x="478" y="52"/>
                    </a:lnTo>
                    <a:lnTo>
                      <a:pt x="474" y="34"/>
                    </a:lnTo>
                    <a:lnTo>
                      <a:pt x="472" y="8"/>
                    </a:lnTo>
                    <a:lnTo>
                      <a:pt x="472" y="0"/>
                    </a:lnTo>
                    <a:lnTo>
                      <a:pt x="472" y="2"/>
                    </a:lnTo>
                    <a:lnTo>
                      <a:pt x="472" y="0"/>
                    </a:lnTo>
                    <a:lnTo>
                      <a:pt x="472" y="0"/>
                    </a:lnTo>
                    <a:lnTo>
                      <a:pt x="470" y="8"/>
                    </a:lnTo>
                    <a:lnTo>
                      <a:pt x="468" y="34"/>
                    </a:lnTo>
                    <a:lnTo>
                      <a:pt x="466" y="52"/>
                    </a:lnTo>
                    <a:lnTo>
                      <a:pt x="460" y="72"/>
                    </a:lnTo>
                    <a:lnTo>
                      <a:pt x="454" y="92"/>
                    </a:lnTo>
                    <a:lnTo>
                      <a:pt x="444" y="116"/>
                    </a:lnTo>
                    <a:lnTo>
                      <a:pt x="432" y="138"/>
                    </a:lnTo>
                    <a:lnTo>
                      <a:pt x="418" y="162"/>
                    </a:lnTo>
                    <a:lnTo>
                      <a:pt x="398" y="184"/>
                    </a:lnTo>
                    <a:lnTo>
                      <a:pt x="376" y="204"/>
                    </a:lnTo>
                    <a:lnTo>
                      <a:pt x="350" y="224"/>
                    </a:lnTo>
                    <a:lnTo>
                      <a:pt x="318" y="240"/>
                    </a:lnTo>
                    <a:lnTo>
                      <a:pt x="300" y="248"/>
                    </a:lnTo>
                    <a:lnTo>
                      <a:pt x="282" y="254"/>
                    </a:lnTo>
                    <a:lnTo>
                      <a:pt x="262" y="260"/>
                    </a:lnTo>
                    <a:lnTo>
                      <a:pt x="240" y="264"/>
                    </a:lnTo>
                    <a:lnTo>
                      <a:pt x="240" y="264"/>
                    </a:lnTo>
                    <a:lnTo>
                      <a:pt x="226" y="294"/>
                    </a:lnTo>
                    <a:lnTo>
                      <a:pt x="214" y="328"/>
                    </a:lnTo>
                    <a:lnTo>
                      <a:pt x="202" y="368"/>
                    </a:lnTo>
                    <a:lnTo>
                      <a:pt x="198" y="390"/>
                    </a:lnTo>
                    <a:lnTo>
                      <a:pt x="194" y="414"/>
                    </a:lnTo>
                    <a:lnTo>
                      <a:pt x="192" y="438"/>
                    </a:lnTo>
                    <a:lnTo>
                      <a:pt x="192" y="462"/>
                    </a:lnTo>
                    <a:lnTo>
                      <a:pt x="194" y="484"/>
                    </a:lnTo>
                    <a:lnTo>
                      <a:pt x="198" y="506"/>
                    </a:lnTo>
                    <a:lnTo>
                      <a:pt x="208" y="528"/>
                    </a:lnTo>
                    <a:lnTo>
                      <a:pt x="218" y="548"/>
                    </a:lnTo>
                    <a:lnTo>
                      <a:pt x="218" y="548"/>
                    </a:lnTo>
                    <a:lnTo>
                      <a:pt x="282" y="638"/>
                    </a:lnTo>
                    <a:lnTo>
                      <a:pt x="292" y="654"/>
                    </a:lnTo>
                    <a:lnTo>
                      <a:pt x="292" y="654"/>
                    </a:lnTo>
                    <a:lnTo>
                      <a:pt x="294" y="658"/>
                    </a:lnTo>
                    <a:lnTo>
                      <a:pt x="292" y="660"/>
                    </a:lnTo>
                    <a:lnTo>
                      <a:pt x="288" y="660"/>
                    </a:lnTo>
                    <a:lnTo>
                      <a:pt x="288" y="660"/>
                    </a:lnTo>
                    <a:lnTo>
                      <a:pt x="284" y="658"/>
                    </a:lnTo>
                    <a:lnTo>
                      <a:pt x="280" y="654"/>
                    </a:lnTo>
                    <a:lnTo>
                      <a:pt x="266" y="640"/>
                    </a:lnTo>
                    <a:lnTo>
                      <a:pt x="254" y="632"/>
                    </a:lnTo>
                    <a:lnTo>
                      <a:pt x="240" y="622"/>
                    </a:lnTo>
                    <a:lnTo>
                      <a:pt x="224" y="612"/>
                    </a:lnTo>
                    <a:lnTo>
                      <a:pt x="202" y="602"/>
                    </a:lnTo>
                    <a:lnTo>
                      <a:pt x="202" y="600"/>
                    </a:lnTo>
                    <a:lnTo>
                      <a:pt x="202" y="600"/>
                    </a:lnTo>
                    <a:lnTo>
                      <a:pt x="180" y="592"/>
                    </a:lnTo>
                    <a:lnTo>
                      <a:pt x="126" y="572"/>
                    </a:lnTo>
                    <a:lnTo>
                      <a:pt x="96" y="562"/>
                    </a:lnTo>
                    <a:lnTo>
                      <a:pt x="66" y="556"/>
                    </a:lnTo>
                    <a:lnTo>
                      <a:pt x="42" y="552"/>
                    </a:lnTo>
                    <a:lnTo>
                      <a:pt x="30" y="552"/>
                    </a:lnTo>
                    <a:lnTo>
                      <a:pt x="22" y="556"/>
                    </a:lnTo>
                    <a:lnTo>
                      <a:pt x="22" y="556"/>
                    </a:lnTo>
                    <a:lnTo>
                      <a:pt x="18" y="558"/>
                    </a:lnTo>
                    <a:lnTo>
                      <a:pt x="14" y="562"/>
                    </a:lnTo>
                    <a:lnTo>
                      <a:pt x="8" y="576"/>
                    </a:lnTo>
                    <a:lnTo>
                      <a:pt x="2" y="594"/>
                    </a:lnTo>
                    <a:lnTo>
                      <a:pt x="0" y="616"/>
                    </a:lnTo>
                    <a:lnTo>
                      <a:pt x="2" y="640"/>
                    </a:lnTo>
                    <a:lnTo>
                      <a:pt x="4" y="666"/>
                    </a:lnTo>
                    <a:lnTo>
                      <a:pt x="8" y="692"/>
                    </a:lnTo>
                    <a:lnTo>
                      <a:pt x="16" y="718"/>
                    </a:lnTo>
                    <a:lnTo>
                      <a:pt x="16" y="718"/>
                    </a:lnTo>
                    <a:lnTo>
                      <a:pt x="16" y="726"/>
                    </a:lnTo>
                    <a:lnTo>
                      <a:pt x="16" y="726"/>
                    </a:lnTo>
                    <a:lnTo>
                      <a:pt x="22" y="740"/>
                    </a:lnTo>
                    <a:lnTo>
                      <a:pt x="30" y="754"/>
                    </a:lnTo>
                    <a:lnTo>
                      <a:pt x="38" y="768"/>
                    </a:lnTo>
                    <a:lnTo>
                      <a:pt x="50" y="782"/>
                    </a:lnTo>
                    <a:lnTo>
                      <a:pt x="50" y="782"/>
                    </a:lnTo>
                    <a:lnTo>
                      <a:pt x="52" y="782"/>
                    </a:lnTo>
                    <a:lnTo>
                      <a:pt x="52" y="782"/>
                    </a:lnTo>
                    <a:lnTo>
                      <a:pt x="60" y="790"/>
                    </a:lnTo>
                    <a:lnTo>
                      <a:pt x="70" y="796"/>
                    </a:lnTo>
                    <a:lnTo>
                      <a:pt x="78" y="800"/>
                    </a:lnTo>
                    <a:lnTo>
                      <a:pt x="88" y="804"/>
                    </a:lnTo>
                    <a:lnTo>
                      <a:pt x="88" y="804"/>
                    </a:lnTo>
                    <a:lnTo>
                      <a:pt x="104" y="808"/>
                    </a:lnTo>
                    <a:lnTo>
                      <a:pt x="128" y="822"/>
                    </a:lnTo>
                    <a:lnTo>
                      <a:pt x="138" y="830"/>
                    </a:lnTo>
                    <a:lnTo>
                      <a:pt x="150" y="840"/>
                    </a:lnTo>
                    <a:lnTo>
                      <a:pt x="160" y="852"/>
                    </a:lnTo>
                    <a:lnTo>
                      <a:pt x="168" y="866"/>
                    </a:lnTo>
                    <a:lnTo>
                      <a:pt x="176" y="880"/>
                    </a:lnTo>
                    <a:lnTo>
                      <a:pt x="178" y="896"/>
                    </a:lnTo>
                    <a:lnTo>
                      <a:pt x="178" y="912"/>
                    </a:lnTo>
                    <a:lnTo>
                      <a:pt x="174" y="930"/>
                    </a:lnTo>
                    <a:lnTo>
                      <a:pt x="166" y="948"/>
                    </a:lnTo>
                    <a:lnTo>
                      <a:pt x="152" y="968"/>
                    </a:lnTo>
                    <a:lnTo>
                      <a:pt x="132" y="988"/>
                    </a:lnTo>
                    <a:lnTo>
                      <a:pt x="106" y="1008"/>
                    </a:lnTo>
                    <a:lnTo>
                      <a:pt x="106" y="1008"/>
                    </a:lnTo>
                    <a:lnTo>
                      <a:pt x="118" y="1008"/>
                    </a:lnTo>
                    <a:lnTo>
                      <a:pt x="132" y="1008"/>
                    </a:lnTo>
                    <a:lnTo>
                      <a:pt x="152" y="1012"/>
                    </a:lnTo>
                    <a:lnTo>
                      <a:pt x="174" y="1016"/>
                    </a:lnTo>
                    <a:lnTo>
                      <a:pt x="202" y="1024"/>
                    </a:lnTo>
                    <a:lnTo>
                      <a:pt x="230" y="1034"/>
                    </a:lnTo>
                    <a:lnTo>
                      <a:pt x="260" y="1050"/>
                    </a:lnTo>
                    <a:lnTo>
                      <a:pt x="260" y="1050"/>
                    </a:lnTo>
                    <a:lnTo>
                      <a:pt x="274" y="1056"/>
                    </a:lnTo>
                    <a:lnTo>
                      <a:pt x="288" y="1060"/>
                    </a:lnTo>
                    <a:lnTo>
                      <a:pt x="304" y="1064"/>
                    </a:lnTo>
                    <a:lnTo>
                      <a:pt x="318" y="1064"/>
                    </a:lnTo>
                    <a:lnTo>
                      <a:pt x="332" y="1064"/>
                    </a:lnTo>
                    <a:lnTo>
                      <a:pt x="346" y="1062"/>
                    </a:lnTo>
                    <a:lnTo>
                      <a:pt x="372" y="1056"/>
                    </a:lnTo>
                    <a:lnTo>
                      <a:pt x="396" y="1046"/>
                    </a:lnTo>
                    <a:lnTo>
                      <a:pt x="418" y="1036"/>
                    </a:lnTo>
                    <a:lnTo>
                      <a:pt x="444" y="1020"/>
                    </a:lnTo>
                    <a:lnTo>
                      <a:pt x="444" y="1020"/>
                    </a:lnTo>
                    <a:lnTo>
                      <a:pt x="444" y="1050"/>
                    </a:lnTo>
                    <a:lnTo>
                      <a:pt x="444" y="1096"/>
                    </a:lnTo>
                    <a:lnTo>
                      <a:pt x="442" y="1152"/>
                    </a:lnTo>
                    <a:lnTo>
                      <a:pt x="436" y="1214"/>
                    </a:lnTo>
                    <a:lnTo>
                      <a:pt x="430" y="1246"/>
                    </a:lnTo>
                    <a:lnTo>
                      <a:pt x="424" y="1276"/>
                    </a:lnTo>
                    <a:lnTo>
                      <a:pt x="418" y="1306"/>
                    </a:lnTo>
                    <a:lnTo>
                      <a:pt x="408" y="1334"/>
                    </a:lnTo>
                    <a:lnTo>
                      <a:pt x="398" y="1360"/>
                    </a:lnTo>
                    <a:lnTo>
                      <a:pt x="386" y="1382"/>
                    </a:lnTo>
                    <a:lnTo>
                      <a:pt x="372" y="1400"/>
                    </a:lnTo>
                    <a:lnTo>
                      <a:pt x="364" y="1408"/>
                    </a:lnTo>
                    <a:lnTo>
                      <a:pt x="356" y="1414"/>
                    </a:lnTo>
                    <a:lnTo>
                      <a:pt x="356" y="1414"/>
                    </a:lnTo>
                    <a:lnTo>
                      <a:pt x="352" y="1416"/>
                    </a:lnTo>
                    <a:lnTo>
                      <a:pt x="350" y="1420"/>
                    </a:lnTo>
                    <a:lnTo>
                      <a:pt x="348" y="1422"/>
                    </a:lnTo>
                    <a:lnTo>
                      <a:pt x="350" y="1426"/>
                    </a:lnTo>
                    <a:lnTo>
                      <a:pt x="352" y="1428"/>
                    </a:lnTo>
                    <a:lnTo>
                      <a:pt x="354" y="1432"/>
                    </a:lnTo>
                    <a:lnTo>
                      <a:pt x="354" y="1432"/>
                    </a:lnTo>
                    <a:lnTo>
                      <a:pt x="362" y="1438"/>
                    </a:lnTo>
                    <a:lnTo>
                      <a:pt x="368" y="1440"/>
                    </a:lnTo>
                    <a:lnTo>
                      <a:pt x="376" y="1444"/>
                    </a:lnTo>
                    <a:lnTo>
                      <a:pt x="386" y="1444"/>
                    </a:lnTo>
                    <a:lnTo>
                      <a:pt x="398" y="1444"/>
                    </a:lnTo>
                    <a:lnTo>
                      <a:pt x="410" y="1440"/>
                    </a:lnTo>
                    <a:lnTo>
                      <a:pt x="422" y="1434"/>
                    </a:lnTo>
                    <a:lnTo>
                      <a:pt x="422" y="1434"/>
                    </a:lnTo>
                    <a:lnTo>
                      <a:pt x="428" y="1430"/>
                    </a:lnTo>
                    <a:lnTo>
                      <a:pt x="434" y="1430"/>
                    </a:lnTo>
                    <a:lnTo>
                      <a:pt x="442" y="1428"/>
                    </a:lnTo>
                    <a:lnTo>
                      <a:pt x="444" y="1424"/>
                    </a:lnTo>
                    <a:lnTo>
                      <a:pt x="448" y="1418"/>
                    </a:lnTo>
                    <a:lnTo>
                      <a:pt x="448" y="1418"/>
                    </a:lnTo>
                    <a:lnTo>
                      <a:pt x="458" y="1398"/>
                    </a:lnTo>
                    <a:lnTo>
                      <a:pt x="466" y="1370"/>
                    </a:lnTo>
                    <a:lnTo>
                      <a:pt x="474" y="1334"/>
                    </a:lnTo>
                    <a:lnTo>
                      <a:pt x="482" y="1288"/>
                    </a:lnTo>
                    <a:lnTo>
                      <a:pt x="488" y="1236"/>
                    </a:lnTo>
                    <a:lnTo>
                      <a:pt x="494" y="1174"/>
                    </a:lnTo>
                    <a:lnTo>
                      <a:pt x="498" y="1104"/>
                    </a:lnTo>
                    <a:lnTo>
                      <a:pt x="502" y="1022"/>
                    </a:lnTo>
                    <a:lnTo>
                      <a:pt x="502" y="1022"/>
                    </a:lnTo>
                    <a:lnTo>
                      <a:pt x="516" y="1030"/>
                    </a:lnTo>
                    <a:lnTo>
                      <a:pt x="532" y="1040"/>
                    </a:lnTo>
                    <a:lnTo>
                      <a:pt x="552" y="1050"/>
                    </a:lnTo>
                    <a:lnTo>
                      <a:pt x="576" y="1058"/>
                    </a:lnTo>
                    <a:lnTo>
                      <a:pt x="602" y="1062"/>
                    </a:lnTo>
                    <a:lnTo>
                      <a:pt x="616" y="1064"/>
                    </a:lnTo>
                    <a:lnTo>
                      <a:pt x="628" y="1064"/>
                    </a:lnTo>
                    <a:lnTo>
                      <a:pt x="642" y="1064"/>
                    </a:lnTo>
                    <a:lnTo>
                      <a:pt x="656" y="1060"/>
                    </a:lnTo>
                    <a:lnTo>
                      <a:pt x="668" y="1056"/>
                    </a:lnTo>
                    <a:lnTo>
                      <a:pt x="682" y="1050"/>
                    </a:lnTo>
                    <a:lnTo>
                      <a:pt x="682" y="1050"/>
                    </a:lnTo>
                    <a:lnTo>
                      <a:pt x="712" y="1034"/>
                    </a:lnTo>
                    <a:lnTo>
                      <a:pt x="742" y="1024"/>
                    </a:lnTo>
                    <a:lnTo>
                      <a:pt x="768" y="1016"/>
                    </a:lnTo>
                    <a:lnTo>
                      <a:pt x="790" y="1012"/>
                    </a:lnTo>
                    <a:lnTo>
                      <a:pt x="810" y="1008"/>
                    </a:lnTo>
                    <a:lnTo>
                      <a:pt x="824" y="1008"/>
                    </a:lnTo>
                    <a:lnTo>
                      <a:pt x="836" y="1008"/>
                    </a:lnTo>
                    <a:lnTo>
                      <a:pt x="836" y="1008"/>
                    </a:lnTo>
                    <a:lnTo>
                      <a:pt x="810" y="988"/>
                    </a:lnTo>
                    <a:lnTo>
                      <a:pt x="790" y="968"/>
                    </a:lnTo>
                    <a:lnTo>
                      <a:pt x="776" y="948"/>
                    </a:lnTo>
                    <a:lnTo>
                      <a:pt x="768" y="930"/>
                    </a:lnTo>
                    <a:lnTo>
                      <a:pt x="764" y="912"/>
                    </a:lnTo>
                    <a:lnTo>
                      <a:pt x="764" y="896"/>
                    </a:lnTo>
                    <a:lnTo>
                      <a:pt x="768" y="880"/>
                    </a:lnTo>
                    <a:lnTo>
                      <a:pt x="774" y="866"/>
                    </a:lnTo>
                    <a:lnTo>
                      <a:pt x="782" y="852"/>
                    </a:lnTo>
                    <a:lnTo>
                      <a:pt x="792" y="840"/>
                    </a:lnTo>
                    <a:lnTo>
                      <a:pt x="804" y="830"/>
                    </a:lnTo>
                    <a:lnTo>
                      <a:pt x="816" y="822"/>
                    </a:lnTo>
                    <a:lnTo>
                      <a:pt x="838" y="808"/>
                    </a:lnTo>
                    <a:lnTo>
                      <a:pt x="854" y="804"/>
                    </a:lnTo>
                    <a:lnTo>
                      <a:pt x="854" y="804"/>
                    </a:lnTo>
                    <a:lnTo>
                      <a:pt x="868" y="798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92" y="782"/>
                    </a:lnTo>
                    <a:lnTo>
                      <a:pt x="902" y="772"/>
                    </a:lnTo>
                    <a:lnTo>
                      <a:pt x="910" y="762"/>
                    </a:lnTo>
                    <a:lnTo>
                      <a:pt x="918" y="748"/>
                    </a:lnTo>
                    <a:lnTo>
                      <a:pt x="918" y="748"/>
                    </a:lnTo>
                    <a:lnTo>
                      <a:pt x="924" y="732"/>
                    </a:lnTo>
                    <a:lnTo>
                      <a:pt x="924" y="732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18000"/>
                  </a:schemeClr>
                </a:glow>
                <a:softEdge rad="254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" name="Freeform 32"/>
              <p:cNvSpPr>
                <a:spLocks noChangeAspect="1"/>
              </p:cNvSpPr>
              <p:nvPr/>
            </p:nvSpPr>
            <p:spPr bwMode="auto">
              <a:xfrm rot="16200000">
                <a:off x="7201560" y="869773"/>
                <a:ext cx="359022" cy="849390"/>
              </a:xfrm>
              <a:custGeom>
                <a:avLst/>
                <a:gdLst/>
                <a:ahLst/>
                <a:cxnLst>
                  <a:cxn ang="0">
                    <a:pos x="518" y="468"/>
                  </a:cxn>
                  <a:cxn ang="0">
                    <a:pos x="466" y="358"/>
                  </a:cxn>
                  <a:cxn ang="0">
                    <a:pos x="414" y="238"/>
                  </a:cxn>
                  <a:cxn ang="0">
                    <a:pos x="394" y="178"/>
                  </a:cxn>
                  <a:cxn ang="0">
                    <a:pos x="382" y="116"/>
                  </a:cxn>
                  <a:cxn ang="0">
                    <a:pos x="382" y="56"/>
                  </a:cxn>
                  <a:cxn ang="0">
                    <a:pos x="396" y="0"/>
                  </a:cxn>
                  <a:cxn ang="0">
                    <a:pos x="364" y="30"/>
                  </a:cxn>
                  <a:cxn ang="0">
                    <a:pos x="286" y="114"/>
                  </a:cxn>
                  <a:cxn ang="0">
                    <a:pos x="210" y="204"/>
                  </a:cxn>
                  <a:cxn ang="0">
                    <a:pos x="158" y="274"/>
                  </a:cxn>
                  <a:cxn ang="0">
                    <a:pos x="110" y="352"/>
                  </a:cxn>
                  <a:cxn ang="0">
                    <a:pos x="66" y="436"/>
                  </a:cxn>
                  <a:cxn ang="0">
                    <a:pos x="32" y="522"/>
                  </a:cxn>
                  <a:cxn ang="0">
                    <a:pos x="8" y="614"/>
                  </a:cxn>
                  <a:cxn ang="0">
                    <a:pos x="0" y="704"/>
                  </a:cxn>
                  <a:cxn ang="0">
                    <a:pos x="4" y="750"/>
                  </a:cxn>
                  <a:cxn ang="0">
                    <a:pos x="10" y="796"/>
                  </a:cxn>
                  <a:cxn ang="0">
                    <a:pos x="24" y="842"/>
                  </a:cxn>
                  <a:cxn ang="0">
                    <a:pos x="42" y="886"/>
                  </a:cxn>
                  <a:cxn ang="0">
                    <a:pos x="68" y="930"/>
                  </a:cxn>
                  <a:cxn ang="0">
                    <a:pos x="100" y="974"/>
                  </a:cxn>
                  <a:cxn ang="0">
                    <a:pos x="138" y="1016"/>
                  </a:cxn>
                  <a:cxn ang="0">
                    <a:pos x="184" y="1056"/>
                  </a:cxn>
                  <a:cxn ang="0">
                    <a:pos x="238" y="1096"/>
                  </a:cxn>
                  <a:cxn ang="0">
                    <a:pos x="232" y="1130"/>
                  </a:cxn>
                  <a:cxn ang="0">
                    <a:pos x="212" y="1200"/>
                  </a:cxn>
                  <a:cxn ang="0">
                    <a:pos x="188" y="1266"/>
                  </a:cxn>
                  <a:cxn ang="0">
                    <a:pos x="162" y="1306"/>
                  </a:cxn>
                  <a:cxn ang="0">
                    <a:pos x="142" y="1324"/>
                  </a:cxn>
                  <a:cxn ang="0">
                    <a:pos x="132" y="1330"/>
                  </a:cxn>
                  <a:cxn ang="0">
                    <a:pos x="126" y="1334"/>
                  </a:cxn>
                  <a:cxn ang="0">
                    <a:pos x="130" y="1344"/>
                  </a:cxn>
                  <a:cxn ang="0">
                    <a:pos x="134" y="1348"/>
                  </a:cxn>
                  <a:cxn ang="0">
                    <a:pos x="154" y="1358"/>
                  </a:cxn>
                  <a:cxn ang="0">
                    <a:pos x="172" y="1358"/>
                  </a:cxn>
                  <a:cxn ang="0">
                    <a:pos x="184" y="1354"/>
                  </a:cxn>
                  <a:cxn ang="0">
                    <a:pos x="194" y="1352"/>
                  </a:cxn>
                  <a:cxn ang="0">
                    <a:pos x="206" y="1344"/>
                  </a:cxn>
                  <a:cxn ang="0">
                    <a:pos x="214" y="1330"/>
                  </a:cxn>
                  <a:cxn ang="0">
                    <a:pos x="232" y="1290"/>
                  </a:cxn>
                  <a:cxn ang="0">
                    <a:pos x="262" y="1194"/>
                  </a:cxn>
                  <a:cxn ang="0">
                    <a:pos x="282" y="1102"/>
                  </a:cxn>
                  <a:cxn ang="0">
                    <a:pos x="318" y="1100"/>
                  </a:cxn>
                  <a:cxn ang="0">
                    <a:pos x="360" y="1092"/>
                  </a:cxn>
                  <a:cxn ang="0">
                    <a:pos x="404" y="1074"/>
                  </a:cxn>
                  <a:cxn ang="0">
                    <a:pos x="450" y="1044"/>
                  </a:cxn>
                  <a:cxn ang="0">
                    <a:pos x="492" y="998"/>
                  </a:cxn>
                  <a:cxn ang="0">
                    <a:pos x="528" y="934"/>
                  </a:cxn>
                  <a:cxn ang="0">
                    <a:pos x="556" y="846"/>
                  </a:cxn>
                  <a:cxn ang="0">
                    <a:pos x="574" y="736"/>
                  </a:cxn>
                  <a:cxn ang="0">
                    <a:pos x="574" y="712"/>
                  </a:cxn>
                  <a:cxn ang="0">
                    <a:pos x="568" y="652"/>
                  </a:cxn>
                  <a:cxn ang="0">
                    <a:pos x="552" y="566"/>
                  </a:cxn>
                  <a:cxn ang="0">
                    <a:pos x="528" y="494"/>
                  </a:cxn>
                  <a:cxn ang="0">
                    <a:pos x="518" y="468"/>
                  </a:cxn>
                </a:cxnLst>
                <a:rect l="0" t="0" r="r" b="b"/>
                <a:pathLst>
                  <a:path w="574" h="1358">
                    <a:moveTo>
                      <a:pt x="518" y="468"/>
                    </a:moveTo>
                    <a:lnTo>
                      <a:pt x="518" y="468"/>
                    </a:lnTo>
                    <a:lnTo>
                      <a:pt x="494" y="416"/>
                    </a:lnTo>
                    <a:lnTo>
                      <a:pt x="466" y="358"/>
                    </a:lnTo>
                    <a:lnTo>
                      <a:pt x="438" y="300"/>
                    </a:lnTo>
                    <a:lnTo>
                      <a:pt x="414" y="238"/>
                    </a:lnTo>
                    <a:lnTo>
                      <a:pt x="402" y="208"/>
                    </a:lnTo>
                    <a:lnTo>
                      <a:pt x="394" y="178"/>
                    </a:lnTo>
                    <a:lnTo>
                      <a:pt x="388" y="146"/>
                    </a:lnTo>
                    <a:lnTo>
                      <a:pt x="382" y="116"/>
                    </a:lnTo>
                    <a:lnTo>
                      <a:pt x="382" y="86"/>
                    </a:lnTo>
                    <a:lnTo>
                      <a:pt x="382" y="56"/>
                    </a:lnTo>
                    <a:lnTo>
                      <a:pt x="388" y="28"/>
                    </a:lnTo>
                    <a:lnTo>
                      <a:pt x="396" y="0"/>
                    </a:lnTo>
                    <a:lnTo>
                      <a:pt x="396" y="0"/>
                    </a:lnTo>
                    <a:lnTo>
                      <a:pt x="364" y="30"/>
                    </a:lnTo>
                    <a:lnTo>
                      <a:pt x="330" y="66"/>
                    </a:lnTo>
                    <a:lnTo>
                      <a:pt x="286" y="114"/>
                    </a:lnTo>
                    <a:lnTo>
                      <a:pt x="236" y="170"/>
                    </a:lnTo>
                    <a:lnTo>
                      <a:pt x="210" y="204"/>
                    </a:lnTo>
                    <a:lnTo>
                      <a:pt x="184" y="238"/>
                    </a:lnTo>
                    <a:lnTo>
                      <a:pt x="158" y="274"/>
                    </a:lnTo>
                    <a:lnTo>
                      <a:pt x="134" y="312"/>
                    </a:lnTo>
                    <a:lnTo>
                      <a:pt x="110" y="352"/>
                    </a:lnTo>
                    <a:lnTo>
                      <a:pt x="86" y="394"/>
                    </a:lnTo>
                    <a:lnTo>
                      <a:pt x="66" y="436"/>
                    </a:lnTo>
                    <a:lnTo>
                      <a:pt x="48" y="478"/>
                    </a:lnTo>
                    <a:lnTo>
                      <a:pt x="32" y="522"/>
                    </a:lnTo>
                    <a:lnTo>
                      <a:pt x="18" y="568"/>
                    </a:lnTo>
                    <a:lnTo>
                      <a:pt x="8" y="614"/>
                    </a:lnTo>
                    <a:lnTo>
                      <a:pt x="2" y="658"/>
                    </a:lnTo>
                    <a:lnTo>
                      <a:pt x="0" y="704"/>
                    </a:lnTo>
                    <a:lnTo>
                      <a:pt x="2" y="728"/>
                    </a:lnTo>
                    <a:lnTo>
                      <a:pt x="4" y="750"/>
                    </a:lnTo>
                    <a:lnTo>
                      <a:pt x="6" y="774"/>
                    </a:lnTo>
                    <a:lnTo>
                      <a:pt x="10" y="796"/>
                    </a:lnTo>
                    <a:lnTo>
                      <a:pt x="16" y="818"/>
                    </a:lnTo>
                    <a:lnTo>
                      <a:pt x="24" y="842"/>
                    </a:lnTo>
                    <a:lnTo>
                      <a:pt x="32" y="864"/>
                    </a:lnTo>
                    <a:lnTo>
                      <a:pt x="42" y="886"/>
                    </a:lnTo>
                    <a:lnTo>
                      <a:pt x="54" y="908"/>
                    </a:lnTo>
                    <a:lnTo>
                      <a:pt x="68" y="930"/>
                    </a:lnTo>
                    <a:lnTo>
                      <a:pt x="82" y="952"/>
                    </a:lnTo>
                    <a:lnTo>
                      <a:pt x="100" y="974"/>
                    </a:lnTo>
                    <a:lnTo>
                      <a:pt x="118" y="994"/>
                    </a:lnTo>
                    <a:lnTo>
                      <a:pt x="138" y="1016"/>
                    </a:lnTo>
                    <a:lnTo>
                      <a:pt x="160" y="1036"/>
                    </a:lnTo>
                    <a:lnTo>
                      <a:pt x="184" y="1056"/>
                    </a:lnTo>
                    <a:lnTo>
                      <a:pt x="210" y="1076"/>
                    </a:lnTo>
                    <a:lnTo>
                      <a:pt x="238" y="1096"/>
                    </a:lnTo>
                    <a:lnTo>
                      <a:pt x="238" y="1096"/>
                    </a:lnTo>
                    <a:lnTo>
                      <a:pt x="232" y="1130"/>
                    </a:lnTo>
                    <a:lnTo>
                      <a:pt x="222" y="1164"/>
                    </a:lnTo>
                    <a:lnTo>
                      <a:pt x="212" y="1200"/>
                    </a:lnTo>
                    <a:lnTo>
                      <a:pt x="202" y="1234"/>
                    </a:lnTo>
                    <a:lnTo>
                      <a:pt x="188" y="1266"/>
                    </a:lnTo>
                    <a:lnTo>
                      <a:pt x="172" y="1294"/>
                    </a:lnTo>
                    <a:lnTo>
                      <a:pt x="162" y="1306"/>
                    </a:lnTo>
                    <a:lnTo>
                      <a:pt x="152" y="1316"/>
                    </a:lnTo>
                    <a:lnTo>
                      <a:pt x="142" y="1324"/>
                    </a:lnTo>
                    <a:lnTo>
                      <a:pt x="132" y="1330"/>
                    </a:lnTo>
                    <a:lnTo>
                      <a:pt x="132" y="1330"/>
                    </a:lnTo>
                    <a:lnTo>
                      <a:pt x="130" y="1332"/>
                    </a:lnTo>
                    <a:lnTo>
                      <a:pt x="126" y="1334"/>
                    </a:lnTo>
                    <a:lnTo>
                      <a:pt x="126" y="1338"/>
                    </a:lnTo>
                    <a:lnTo>
                      <a:pt x="130" y="1344"/>
                    </a:lnTo>
                    <a:lnTo>
                      <a:pt x="130" y="1344"/>
                    </a:lnTo>
                    <a:lnTo>
                      <a:pt x="134" y="1348"/>
                    </a:lnTo>
                    <a:lnTo>
                      <a:pt x="146" y="1356"/>
                    </a:lnTo>
                    <a:lnTo>
                      <a:pt x="154" y="1358"/>
                    </a:lnTo>
                    <a:lnTo>
                      <a:pt x="162" y="1358"/>
                    </a:lnTo>
                    <a:lnTo>
                      <a:pt x="172" y="1358"/>
                    </a:lnTo>
                    <a:lnTo>
                      <a:pt x="184" y="1354"/>
                    </a:lnTo>
                    <a:lnTo>
                      <a:pt x="184" y="1354"/>
                    </a:lnTo>
                    <a:lnTo>
                      <a:pt x="190" y="1352"/>
                    </a:lnTo>
                    <a:lnTo>
                      <a:pt x="194" y="1352"/>
                    </a:lnTo>
                    <a:lnTo>
                      <a:pt x="200" y="1350"/>
                    </a:lnTo>
                    <a:lnTo>
                      <a:pt x="206" y="1344"/>
                    </a:lnTo>
                    <a:lnTo>
                      <a:pt x="206" y="1344"/>
                    </a:lnTo>
                    <a:lnTo>
                      <a:pt x="214" y="1330"/>
                    </a:lnTo>
                    <a:lnTo>
                      <a:pt x="224" y="1312"/>
                    </a:lnTo>
                    <a:lnTo>
                      <a:pt x="232" y="1290"/>
                    </a:lnTo>
                    <a:lnTo>
                      <a:pt x="242" y="1264"/>
                    </a:lnTo>
                    <a:lnTo>
                      <a:pt x="262" y="1194"/>
                    </a:lnTo>
                    <a:lnTo>
                      <a:pt x="282" y="1102"/>
                    </a:lnTo>
                    <a:lnTo>
                      <a:pt x="282" y="1102"/>
                    </a:lnTo>
                    <a:lnTo>
                      <a:pt x="298" y="1102"/>
                    </a:lnTo>
                    <a:lnTo>
                      <a:pt x="318" y="1100"/>
                    </a:lnTo>
                    <a:lnTo>
                      <a:pt x="338" y="1098"/>
                    </a:lnTo>
                    <a:lnTo>
                      <a:pt x="360" y="1092"/>
                    </a:lnTo>
                    <a:lnTo>
                      <a:pt x="382" y="1086"/>
                    </a:lnTo>
                    <a:lnTo>
                      <a:pt x="404" y="1074"/>
                    </a:lnTo>
                    <a:lnTo>
                      <a:pt x="426" y="1062"/>
                    </a:lnTo>
                    <a:lnTo>
                      <a:pt x="450" y="1044"/>
                    </a:lnTo>
                    <a:lnTo>
                      <a:pt x="472" y="1024"/>
                    </a:lnTo>
                    <a:lnTo>
                      <a:pt x="492" y="998"/>
                    </a:lnTo>
                    <a:lnTo>
                      <a:pt x="512" y="968"/>
                    </a:lnTo>
                    <a:lnTo>
                      <a:pt x="528" y="934"/>
                    </a:lnTo>
                    <a:lnTo>
                      <a:pt x="544" y="894"/>
                    </a:lnTo>
                    <a:lnTo>
                      <a:pt x="556" y="846"/>
                    </a:lnTo>
                    <a:lnTo>
                      <a:pt x="566" y="794"/>
                    </a:lnTo>
                    <a:lnTo>
                      <a:pt x="574" y="736"/>
                    </a:lnTo>
                    <a:lnTo>
                      <a:pt x="574" y="736"/>
                    </a:lnTo>
                    <a:lnTo>
                      <a:pt x="574" y="712"/>
                    </a:lnTo>
                    <a:lnTo>
                      <a:pt x="572" y="686"/>
                    </a:lnTo>
                    <a:lnTo>
                      <a:pt x="568" y="652"/>
                    </a:lnTo>
                    <a:lnTo>
                      <a:pt x="562" y="612"/>
                    </a:lnTo>
                    <a:lnTo>
                      <a:pt x="552" y="566"/>
                    </a:lnTo>
                    <a:lnTo>
                      <a:pt x="538" y="518"/>
                    </a:lnTo>
                    <a:lnTo>
                      <a:pt x="528" y="494"/>
                    </a:lnTo>
                    <a:lnTo>
                      <a:pt x="518" y="468"/>
                    </a:lnTo>
                    <a:lnTo>
                      <a:pt x="518" y="468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18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" name="Freeform 28"/>
              <p:cNvSpPr>
                <a:spLocks noChangeAspect="1"/>
              </p:cNvSpPr>
              <p:nvPr/>
            </p:nvSpPr>
            <p:spPr bwMode="auto">
              <a:xfrm rot="2065346">
                <a:off x="782448" y="200491"/>
                <a:ext cx="753489" cy="1188586"/>
              </a:xfrm>
              <a:custGeom>
                <a:avLst/>
                <a:gdLst/>
                <a:ahLst/>
                <a:cxnLst>
                  <a:cxn ang="0">
                    <a:pos x="1140" y="784"/>
                  </a:cxn>
                  <a:cxn ang="0">
                    <a:pos x="1090" y="812"/>
                  </a:cxn>
                  <a:cxn ang="0">
                    <a:pos x="1052" y="766"/>
                  </a:cxn>
                  <a:cxn ang="0">
                    <a:pos x="956" y="774"/>
                  </a:cxn>
                  <a:cxn ang="0">
                    <a:pos x="842" y="848"/>
                  </a:cxn>
                  <a:cxn ang="0">
                    <a:pos x="824" y="848"/>
                  </a:cxn>
                  <a:cxn ang="0">
                    <a:pos x="928" y="698"/>
                  </a:cxn>
                  <a:cxn ang="0">
                    <a:pos x="952" y="538"/>
                  </a:cxn>
                  <a:cxn ang="0">
                    <a:pos x="898" y="354"/>
                  </a:cxn>
                  <a:cxn ang="0">
                    <a:pos x="792" y="312"/>
                  </a:cxn>
                  <a:cxn ang="0">
                    <a:pos x="688" y="238"/>
                  </a:cxn>
                  <a:cxn ang="0">
                    <a:pos x="600" y="68"/>
                  </a:cxn>
                  <a:cxn ang="0">
                    <a:pos x="592" y="0"/>
                  </a:cxn>
                  <a:cxn ang="0">
                    <a:pos x="558" y="150"/>
                  </a:cxn>
                  <a:cxn ang="0">
                    <a:pos x="452" y="278"/>
                  </a:cxn>
                  <a:cxn ang="0">
                    <a:pos x="322" y="338"/>
                  </a:cxn>
                  <a:cxn ang="0">
                    <a:pos x="252" y="452"/>
                  </a:cxn>
                  <a:cxn ang="0">
                    <a:pos x="234" y="628"/>
                  </a:cxn>
                  <a:cxn ang="0">
                    <a:pos x="320" y="786"/>
                  </a:cxn>
                  <a:cxn ang="0">
                    <a:pos x="356" y="856"/>
                  </a:cxn>
                  <a:cxn ang="0">
                    <a:pos x="288" y="804"/>
                  </a:cxn>
                  <a:cxn ang="0">
                    <a:pos x="174" y="760"/>
                  </a:cxn>
                  <a:cxn ang="0">
                    <a:pos x="110" y="782"/>
                  </a:cxn>
                  <a:cxn ang="0">
                    <a:pos x="84" y="810"/>
                  </a:cxn>
                  <a:cxn ang="0">
                    <a:pos x="18" y="742"/>
                  </a:cxn>
                  <a:cxn ang="0">
                    <a:pos x="6" y="734"/>
                  </a:cxn>
                  <a:cxn ang="0">
                    <a:pos x="4" y="942"/>
                  </a:cxn>
                  <a:cxn ang="0">
                    <a:pos x="52" y="1018"/>
                  </a:cxn>
                  <a:cxn ang="0">
                    <a:pos x="118" y="1050"/>
                  </a:cxn>
                  <a:cxn ang="0">
                    <a:pos x="200" y="1124"/>
                  </a:cxn>
                  <a:cxn ang="0">
                    <a:pos x="208" y="1206"/>
                  </a:cxn>
                  <a:cxn ang="0">
                    <a:pos x="154" y="1282"/>
                  </a:cxn>
                  <a:cxn ang="0">
                    <a:pos x="178" y="1312"/>
                  </a:cxn>
                  <a:cxn ang="0">
                    <a:pos x="338" y="1372"/>
                  </a:cxn>
                  <a:cxn ang="0">
                    <a:pos x="448" y="1374"/>
                  </a:cxn>
                  <a:cxn ang="0">
                    <a:pos x="558" y="1324"/>
                  </a:cxn>
                  <a:cxn ang="0">
                    <a:pos x="540" y="1616"/>
                  </a:cxn>
                  <a:cxn ang="0">
                    <a:pos x="474" y="1806"/>
                  </a:cxn>
                  <a:cxn ang="0">
                    <a:pos x="434" y="1842"/>
                  </a:cxn>
                  <a:cxn ang="0">
                    <a:pos x="450" y="1864"/>
                  </a:cxn>
                  <a:cxn ang="0">
                    <a:pos x="528" y="1860"/>
                  </a:cxn>
                  <a:cxn ang="0">
                    <a:pos x="554" y="1852"/>
                  </a:cxn>
                  <a:cxn ang="0">
                    <a:pos x="596" y="1730"/>
                  </a:cxn>
                  <a:cxn ang="0">
                    <a:pos x="634" y="1326"/>
                  </a:cxn>
                  <a:cxn ang="0">
                    <a:pos x="762" y="1380"/>
                  </a:cxn>
                  <a:cxn ang="0">
                    <a:pos x="866" y="1362"/>
                  </a:cxn>
                  <a:cxn ang="0">
                    <a:pos x="1032" y="1310"/>
                  </a:cxn>
                  <a:cxn ang="0">
                    <a:pos x="1018" y="1268"/>
                  </a:cxn>
                  <a:cxn ang="0">
                    <a:pos x="974" y="1194"/>
                  </a:cxn>
                  <a:cxn ang="0">
                    <a:pos x="996" y="1106"/>
                  </a:cxn>
                  <a:cxn ang="0">
                    <a:pos x="1080" y="1046"/>
                  </a:cxn>
                  <a:cxn ang="0">
                    <a:pos x="1148" y="1006"/>
                  </a:cxn>
                  <a:cxn ang="0">
                    <a:pos x="1186" y="920"/>
                  </a:cxn>
                  <a:cxn ang="0">
                    <a:pos x="1178" y="724"/>
                  </a:cxn>
                </a:cxnLst>
                <a:rect l="0" t="0" r="r" b="b"/>
                <a:pathLst>
                  <a:path w="1188" h="1874">
                    <a:moveTo>
                      <a:pt x="1170" y="730"/>
                    </a:moveTo>
                    <a:lnTo>
                      <a:pt x="1170" y="730"/>
                    </a:lnTo>
                    <a:lnTo>
                      <a:pt x="1168" y="742"/>
                    </a:lnTo>
                    <a:lnTo>
                      <a:pt x="1164" y="752"/>
                    </a:lnTo>
                    <a:lnTo>
                      <a:pt x="1154" y="768"/>
                    </a:lnTo>
                    <a:lnTo>
                      <a:pt x="1140" y="784"/>
                    </a:lnTo>
                    <a:lnTo>
                      <a:pt x="1126" y="796"/>
                    </a:lnTo>
                    <a:lnTo>
                      <a:pt x="1114" y="804"/>
                    </a:lnTo>
                    <a:lnTo>
                      <a:pt x="1102" y="810"/>
                    </a:lnTo>
                    <a:lnTo>
                      <a:pt x="1092" y="816"/>
                    </a:lnTo>
                    <a:lnTo>
                      <a:pt x="1092" y="816"/>
                    </a:lnTo>
                    <a:lnTo>
                      <a:pt x="1090" y="812"/>
                    </a:lnTo>
                    <a:lnTo>
                      <a:pt x="1088" y="802"/>
                    </a:lnTo>
                    <a:lnTo>
                      <a:pt x="1080" y="790"/>
                    </a:lnTo>
                    <a:lnTo>
                      <a:pt x="1076" y="782"/>
                    </a:lnTo>
                    <a:lnTo>
                      <a:pt x="1068" y="776"/>
                    </a:lnTo>
                    <a:lnTo>
                      <a:pt x="1060" y="770"/>
                    </a:lnTo>
                    <a:lnTo>
                      <a:pt x="1052" y="766"/>
                    </a:lnTo>
                    <a:lnTo>
                      <a:pt x="1040" y="762"/>
                    </a:lnTo>
                    <a:lnTo>
                      <a:pt x="1028" y="760"/>
                    </a:lnTo>
                    <a:lnTo>
                      <a:pt x="1012" y="760"/>
                    </a:lnTo>
                    <a:lnTo>
                      <a:pt x="996" y="762"/>
                    </a:lnTo>
                    <a:lnTo>
                      <a:pt x="976" y="768"/>
                    </a:lnTo>
                    <a:lnTo>
                      <a:pt x="956" y="774"/>
                    </a:lnTo>
                    <a:lnTo>
                      <a:pt x="956" y="774"/>
                    </a:lnTo>
                    <a:lnTo>
                      <a:pt x="924" y="790"/>
                    </a:lnTo>
                    <a:lnTo>
                      <a:pt x="898" y="804"/>
                    </a:lnTo>
                    <a:lnTo>
                      <a:pt x="878" y="818"/>
                    </a:lnTo>
                    <a:lnTo>
                      <a:pt x="862" y="830"/>
                    </a:lnTo>
                    <a:lnTo>
                      <a:pt x="842" y="848"/>
                    </a:lnTo>
                    <a:lnTo>
                      <a:pt x="836" y="854"/>
                    </a:lnTo>
                    <a:lnTo>
                      <a:pt x="830" y="856"/>
                    </a:lnTo>
                    <a:lnTo>
                      <a:pt x="830" y="856"/>
                    </a:lnTo>
                    <a:lnTo>
                      <a:pt x="826" y="856"/>
                    </a:lnTo>
                    <a:lnTo>
                      <a:pt x="824" y="854"/>
                    </a:lnTo>
                    <a:lnTo>
                      <a:pt x="824" y="848"/>
                    </a:lnTo>
                    <a:lnTo>
                      <a:pt x="824" y="848"/>
                    </a:lnTo>
                    <a:lnTo>
                      <a:pt x="838" y="828"/>
                    </a:lnTo>
                    <a:lnTo>
                      <a:pt x="866" y="786"/>
                    </a:lnTo>
                    <a:lnTo>
                      <a:pt x="920" y="710"/>
                    </a:lnTo>
                    <a:lnTo>
                      <a:pt x="920" y="710"/>
                    </a:lnTo>
                    <a:lnTo>
                      <a:pt x="928" y="698"/>
                    </a:lnTo>
                    <a:lnTo>
                      <a:pt x="936" y="686"/>
                    </a:lnTo>
                    <a:lnTo>
                      <a:pt x="946" y="658"/>
                    </a:lnTo>
                    <a:lnTo>
                      <a:pt x="952" y="628"/>
                    </a:lnTo>
                    <a:lnTo>
                      <a:pt x="956" y="598"/>
                    </a:lnTo>
                    <a:lnTo>
                      <a:pt x="956" y="568"/>
                    </a:lnTo>
                    <a:lnTo>
                      <a:pt x="952" y="538"/>
                    </a:lnTo>
                    <a:lnTo>
                      <a:pt x="948" y="508"/>
                    </a:lnTo>
                    <a:lnTo>
                      <a:pt x="942" y="478"/>
                    </a:lnTo>
                    <a:lnTo>
                      <a:pt x="934" y="452"/>
                    </a:lnTo>
                    <a:lnTo>
                      <a:pt x="926" y="426"/>
                    </a:lnTo>
                    <a:lnTo>
                      <a:pt x="910" y="384"/>
                    </a:lnTo>
                    <a:lnTo>
                      <a:pt x="898" y="354"/>
                    </a:lnTo>
                    <a:lnTo>
                      <a:pt x="892" y="344"/>
                    </a:lnTo>
                    <a:lnTo>
                      <a:pt x="892" y="344"/>
                    </a:lnTo>
                    <a:lnTo>
                      <a:pt x="864" y="338"/>
                    </a:lnTo>
                    <a:lnTo>
                      <a:pt x="838" y="330"/>
                    </a:lnTo>
                    <a:lnTo>
                      <a:pt x="814" y="322"/>
                    </a:lnTo>
                    <a:lnTo>
                      <a:pt x="792" y="312"/>
                    </a:lnTo>
                    <a:lnTo>
                      <a:pt x="770" y="302"/>
                    </a:lnTo>
                    <a:lnTo>
                      <a:pt x="752" y="290"/>
                    </a:lnTo>
                    <a:lnTo>
                      <a:pt x="734" y="278"/>
                    </a:lnTo>
                    <a:lnTo>
                      <a:pt x="716" y="266"/>
                    </a:lnTo>
                    <a:lnTo>
                      <a:pt x="702" y="252"/>
                    </a:lnTo>
                    <a:lnTo>
                      <a:pt x="688" y="238"/>
                    </a:lnTo>
                    <a:lnTo>
                      <a:pt x="664" y="210"/>
                    </a:lnTo>
                    <a:lnTo>
                      <a:pt x="644" y="180"/>
                    </a:lnTo>
                    <a:lnTo>
                      <a:pt x="628" y="150"/>
                    </a:lnTo>
                    <a:lnTo>
                      <a:pt x="616" y="122"/>
                    </a:lnTo>
                    <a:lnTo>
                      <a:pt x="608" y="94"/>
                    </a:lnTo>
                    <a:lnTo>
                      <a:pt x="600" y="68"/>
                    </a:lnTo>
                    <a:lnTo>
                      <a:pt x="596" y="46"/>
                    </a:lnTo>
                    <a:lnTo>
                      <a:pt x="594" y="12"/>
                    </a:lnTo>
                    <a:lnTo>
                      <a:pt x="594" y="0"/>
                    </a:lnTo>
                    <a:lnTo>
                      <a:pt x="594" y="4"/>
                    </a:lnTo>
                    <a:lnTo>
                      <a:pt x="592" y="0"/>
                    </a:lnTo>
                    <a:lnTo>
                      <a:pt x="592" y="0"/>
                    </a:lnTo>
                    <a:lnTo>
                      <a:pt x="592" y="12"/>
                    </a:lnTo>
                    <a:lnTo>
                      <a:pt x="590" y="46"/>
                    </a:lnTo>
                    <a:lnTo>
                      <a:pt x="586" y="68"/>
                    </a:lnTo>
                    <a:lnTo>
                      <a:pt x="578" y="94"/>
                    </a:lnTo>
                    <a:lnTo>
                      <a:pt x="570" y="122"/>
                    </a:lnTo>
                    <a:lnTo>
                      <a:pt x="558" y="150"/>
                    </a:lnTo>
                    <a:lnTo>
                      <a:pt x="542" y="180"/>
                    </a:lnTo>
                    <a:lnTo>
                      <a:pt x="522" y="210"/>
                    </a:lnTo>
                    <a:lnTo>
                      <a:pt x="498" y="238"/>
                    </a:lnTo>
                    <a:lnTo>
                      <a:pt x="484" y="252"/>
                    </a:lnTo>
                    <a:lnTo>
                      <a:pt x="470" y="266"/>
                    </a:lnTo>
                    <a:lnTo>
                      <a:pt x="452" y="278"/>
                    </a:lnTo>
                    <a:lnTo>
                      <a:pt x="434" y="290"/>
                    </a:lnTo>
                    <a:lnTo>
                      <a:pt x="416" y="302"/>
                    </a:lnTo>
                    <a:lnTo>
                      <a:pt x="394" y="312"/>
                    </a:lnTo>
                    <a:lnTo>
                      <a:pt x="372" y="322"/>
                    </a:lnTo>
                    <a:lnTo>
                      <a:pt x="348" y="330"/>
                    </a:lnTo>
                    <a:lnTo>
                      <a:pt x="322" y="338"/>
                    </a:lnTo>
                    <a:lnTo>
                      <a:pt x="294" y="344"/>
                    </a:lnTo>
                    <a:lnTo>
                      <a:pt x="294" y="344"/>
                    </a:lnTo>
                    <a:lnTo>
                      <a:pt x="288" y="354"/>
                    </a:lnTo>
                    <a:lnTo>
                      <a:pt x="276" y="384"/>
                    </a:lnTo>
                    <a:lnTo>
                      <a:pt x="260" y="426"/>
                    </a:lnTo>
                    <a:lnTo>
                      <a:pt x="252" y="452"/>
                    </a:lnTo>
                    <a:lnTo>
                      <a:pt x="244" y="478"/>
                    </a:lnTo>
                    <a:lnTo>
                      <a:pt x="238" y="508"/>
                    </a:lnTo>
                    <a:lnTo>
                      <a:pt x="234" y="538"/>
                    </a:lnTo>
                    <a:lnTo>
                      <a:pt x="230" y="568"/>
                    </a:lnTo>
                    <a:lnTo>
                      <a:pt x="230" y="598"/>
                    </a:lnTo>
                    <a:lnTo>
                      <a:pt x="234" y="628"/>
                    </a:lnTo>
                    <a:lnTo>
                      <a:pt x="240" y="658"/>
                    </a:lnTo>
                    <a:lnTo>
                      <a:pt x="250" y="686"/>
                    </a:lnTo>
                    <a:lnTo>
                      <a:pt x="258" y="698"/>
                    </a:lnTo>
                    <a:lnTo>
                      <a:pt x="266" y="710"/>
                    </a:lnTo>
                    <a:lnTo>
                      <a:pt x="266" y="710"/>
                    </a:lnTo>
                    <a:lnTo>
                      <a:pt x="320" y="786"/>
                    </a:lnTo>
                    <a:lnTo>
                      <a:pt x="348" y="828"/>
                    </a:lnTo>
                    <a:lnTo>
                      <a:pt x="362" y="848"/>
                    </a:lnTo>
                    <a:lnTo>
                      <a:pt x="362" y="848"/>
                    </a:lnTo>
                    <a:lnTo>
                      <a:pt x="362" y="854"/>
                    </a:lnTo>
                    <a:lnTo>
                      <a:pt x="360" y="856"/>
                    </a:lnTo>
                    <a:lnTo>
                      <a:pt x="356" y="856"/>
                    </a:lnTo>
                    <a:lnTo>
                      <a:pt x="356" y="856"/>
                    </a:lnTo>
                    <a:lnTo>
                      <a:pt x="350" y="854"/>
                    </a:lnTo>
                    <a:lnTo>
                      <a:pt x="344" y="848"/>
                    </a:lnTo>
                    <a:lnTo>
                      <a:pt x="324" y="830"/>
                    </a:lnTo>
                    <a:lnTo>
                      <a:pt x="308" y="818"/>
                    </a:lnTo>
                    <a:lnTo>
                      <a:pt x="288" y="804"/>
                    </a:lnTo>
                    <a:lnTo>
                      <a:pt x="262" y="790"/>
                    </a:lnTo>
                    <a:lnTo>
                      <a:pt x="230" y="774"/>
                    </a:lnTo>
                    <a:lnTo>
                      <a:pt x="230" y="774"/>
                    </a:lnTo>
                    <a:lnTo>
                      <a:pt x="210" y="768"/>
                    </a:lnTo>
                    <a:lnTo>
                      <a:pt x="190" y="762"/>
                    </a:lnTo>
                    <a:lnTo>
                      <a:pt x="174" y="760"/>
                    </a:lnTo>
                    <a:lnTo>
                      <a:pt x="158" y="760"/>
                    </a:lnTo>
                    <a:lnTo>
                      <a:pt x="146" y="762"/>
                    </a:lnTo>
                    <a:lnTo>
                      <a:pt x="134" y="766"/>
                    </a:lnTo>
                    <a:lnTo>
                      <a:pt x="126" y="770"/>
                    </a:lnTo>
                    <a:lnTo>
                      <a:pt x="118" y="776"/>
                    </a:lnTo>
                    <a:lnTo>
                      <a:pt x="110" y="782"/>
                    </a:lnTo>
                    <a:lnTo>
                      <a:pt x="106" y="790"/>
                    </a:lnTo>
                    <a:lnTo>
                      <a:pt x="98" y="802"/>
                    </a:lnTo>
                    <a:lnTo>
                      <a:pt x="96" y="812"/>
                    </a:lnTo>
                    <a:lnTo>
                      <a:pt x="94" y="816"/>
                    </a:lnTo>
                    <a:lnTo>
                      <a:pt x="94" y="816"/>
                    </a:lnTo>
                    <a:lnTo>
                      <a:pt x="84" y="810"/>
                    </a:lnTo>
                    <a:lnTo>
                      <a:pt x="72" y="804"/>
                    </a:lnTo>
                    <a:lnTo>
                      <a:pt x="60" y="796"/>
                    </a:lnTo>
                    <a:lnTo>
                      <a:pt x="46" y="784"/>
                    </a:lnTo>
                    <a:lnTo>
                      <a:pt x="34" y="768"/>
                    </a:lnTo>
                    <a:lnTo>
                      <a:pt x="22" y="752"/>
                    </a:lnTo>
                    <a:lnTo>
                      <a:pt x="18" y="742"/>
                    </a:lnTo>
                    <a:lnTo>
                      <a:pt x="16" y="730"/>
                    </a:lnTo>
                    <a:lnTo>
                      <a:pt x="16" y="730"/>
                    </a:lnTo>
                    <a:lnTo>
                      <a:pt x="14" y="722"/>
                    </a:lnTo>
                    <a:lnTo>
                      <a:pt x="10" y="722"/>
                    </a:lnTo>
                    <a:lnTo>
                      <a:pt x="8" y="724"/>
                    </a:lnTo>
                    <a:lnTo>
                      <a:pt x="6" y="734"/>
                    </a:lnTo>
                    <a:lnTo>
                      <a:pt x="4" y="762"/>
                    </a:lnTo>
                    <a:lnTo>
                      <a:pt x="0" y="800"/>
                    </a:lnTo>
                    <a:lnTo>
                      <a:pt x="0" y="842"/>
                    </a:lnTo>
                    <a:lnTo>
                      <a:pt x="0" y="884"/>
                    </a:lnTo>
                    <a:lnTo>
                      <a:pt x="0" y="920"/>
                    </a:lnTo>
                    <a:lnTo>
                      <a:pt x="4" y="942"/>
                    </a:lnTo>
                    <a:lnTo>
                      <a:pt x="4" y="942"/>
                    </a:lnTo>
                    <a:lnTo>
                      <a:pt x="8" y="958"/>
                    </a:lnTo>
                    <a:lnTo>
                      <a:pt x="16" y="974"/>
                    </a:lnTo>
                    <a:lnTo>
                      <a:pt x="26" y="990"/>
                    </a:lnTo>
                    <a:lnTo>
                      <a:pt x="38" y="1006"/>
                    </a:lnTo>
                    <a:lnTo>
                      <a:pt x="52" y="1018"/>
                    </a:lnTo>
                    <a:lnTo>
                      <a:pt x="66" y="1030"/>
                    </a:lnTo>
                    <a:lnTo>
                      <a:pt x="80" y="1038"/>
                    </a:lnTo>
                    <a:lnTo>
                      <a:pt x="96" y="1042"/>
                    </a:lnTo>
                    <a:lnTo>
                      <a:pt x="96" y="1042"/>
                    </a:lnTo>
                    <a:lnTo>
                      <a:pt x="106" y="1046"/>
                    </a:lnTo>
                    <a:lnTo>
                      <a:pt x="118" y="1050"/>
                    </a:lnTo>
                    <a:lnTo>
                      <a:pt x="132" y="1058"/>
                    </a:lnTo>
                    <a:lnTo>
                      <a:pt x="146" y="1066"/>
                    </a:lnTo>
                    <a:lnTo>
                      <a:pt x="162" y="1078"/>
                    </a:lnTo>
                    <a:lnTo>
                      <a:pt x="176" y="1092"/>
                    </a:lnTo>
                    <a:lnTo>
                      <a:pt x="190" y="1106"/>
                    </a:lnTo>
                    <a:lnTo>
                      <a:pt x="200" y="1124"/>
                    </a:lnTo>
                    <a:lnTo>
                      <a:pt x="210" y="1142"/>
                    </a:lnTo>
                    <a:lnTo>
                      <a:pt x="214" y="1162"/>
                    </a:lnTo>
                    <a:lnTo>
                      <a:pt x="214" y="1172"/>
                    </a:lnTo>
                    <a:lnTo>
                      <a:pt x="214" y="1184"/>
                    </a:lnTo>
                    <a:lnTo>
                      <a:pt x="212" y="1194"/>
                    </a:lnTo>
                    <a:lnTo>
                      <a:pt x="208" y="1206"/>
                    </a:lnTo>
                    <a:lnTo>
                      <a:pt x="204" y="1218"/>
                    </a:lnTo>
                    <a:lnTo>
                      <a:pt x="198" y="1230"/>
                    </a:lnTo>
                    <a:lnTo>
                      <a:pt x="190" y="1242"/>
                    </a:lnTo>
                    <a:lnTo>
                      <a:pt x="180" y="1256"/>
                    </a:lnTo>
                    <a:lnTo>
                      <a:pt x="168" y="1268"/>
                    </a:lnTo>
                    <a:lnTo>
                      <a:pt x="154" y="1282"/>
                    </a:lnTo>
                    <a:lnTo>
                      <a:pt x="138" y="1294"/>
                    </a:lnTo>
                    <a:lnTo>
                      <a:pt x="120" y="1308"/>
                    </a:lnTo>
                    <a:lnTo>
                      <a:pt x="120" y="1308"/>
                    </a:lnTo>
                    <a:lnTo>
                      <a:pt x="136" y="1308"/>
                    </a:lnTo>
                    <a:lnTo>
                      <a:pt x="154" y="1310"/>
                    </a:lnTo>
                    <a:lnTo>
                      <a:pt x="178" y="1312"/>
                    </a:lnTo>
                    <a:lnTo>
                      <a:pt x="208" y="1318"/>
                    </a:lnTo>
                    <a:lnTo>
                      <a:pt x="242" y="1328"/>
                    </a:lnTo>
                    <a:lnTo>
                      <a:pt x="280" y="1342"/>
                    </a:lnTo>
                    <a:lnTo>
                      <a:pt x="320" y="1362"/>
                    </a:lnTo>
                    <a:lnTo>
                      <a:pt x="320" y="1362"/>
                    </a:lnTo>
                    <a:lnTo>
                      <a:pt x="338" y="1372"/>
                    </a:lnTo>
                    <a:lnTo>
                      <a:pt x="356" y="1376"/>
                    </a:lnTo>
                    <a:lnTo>
                      <a:pt x="374" y="1380"/>
                    </a:lnTo>
                    <a:lnTo>
                      <a:pt x="394" y="1382"/>
                    </a:lnTo>
                    <a:lnTo>
                      <a:pt x="412" y="1380"/>
                    </a:lnTo>
                    <a:lnTo>
                      <a:pt x="430" y="1378"/>
                    </a:lnTo>
                    <a:lnTo>
                      <a:pt x="448" y="1374"/>
                    </a:lnTo>
                    <a:lnTo>
                      <a:pt x="464" y="1370"/>
                    </a:lnTo>
                    <a:lnTo>
                      <a:pt x="496" y="1358"/>
                    </a:lnTo>
                    <a:lnTo>
                      <a:pt x="522" y="1344"/>
                    </a:lnTo>
                    <a:lnTo>
                      <a:pt x="544" y="1332"/>
                    </a:lnTo>
                    <a:lnTo>
                      <a:pt x="558" y="1324"/>
                    </a:lnTo>
                    <a:lnTo>
                      <a:pt x="558" y="1324"/>
                    </a:lnTo>
                    <a:lnTo>
                      <a:pt x="558" y="1362"/>
                    </a:lnTo>
                    <a:lnTo>
                      <a:pt x="558" y="1422"/>
                    </a:lnTo>
                    <a:lnTo>
                      <a:pt x="554" y="1496"/>
                    </a:lnTo>
                    <a:lnTo>
                      <a:pt x="550" y="1534"/>
                    </a:lnTo>
                    <a:lnTo>
                      <a:pt x="546" y="1576"/>
                    </a:lnTo>
                    <a:lnTo>
                      <a:pt x="540" y="1616"/>
                    </a:lnTo>
                    <a:lnTo>
                      <a:pt x="532" y="1656"/>
                    </a:lnTo>
                    <a:lnTo>
                      <a:pt x="524" y="1696"/>
                    </a:lnTo>
                    <a:lnTo>
                      <a:pt x="512" y="1732"/>
                    </a:lnTo>
                    <a:lnTo>
                      <a:pt x="498" y="1764"/>
                    </a:lnTo>
                    <a:lnTo>
                      <a:pt x="482" y="1794"/>
                    </a:lnTo>
                    <a:lnTo>
                      <a:pt x="474" y="1806"/>
                    </a:lnTo>
                    <a:lnTo>
                      <a:pt x="464" y="1816"/>
                    </a:lnTo>
                    <a:lnTo>
                      <a:pt x="454" y="1826"/>
                    </a:lnTo>
                    <a:lnTo>
                      <a:pt x="442" y="1834"/>
                    </a:lnTo>
                    <a:lnTo>
                      <a:pt x="442" y="1834"/>
                    </a:lnTo>
                    <a:lnTo>
                      <a:pt x="438" y="1838"/>
                    </a:lnTo>
                    <a:lnTo>
                      <a:pt x="434" y="1842"/>
                    </a:lnTo>
                    <a:lnTo>
                      <a:pt x="434" y="1846"/>
                    </a:lnTo>
                    <a:lnTo>
                      <a:pt x="434" y="1850"/>
                    </a:lnTo>
                    <a:lnTo>
                      <a:pt x="438" y="1854"/>
                    </a:lnTo>
                    <a:lnTo>
                      <a:pt x="442" y="1858"/>
                    </a:lnTo>
                    <a:lnTo>
                      <a:pt x="442" y="1858"/>
                    </a:lnTo>
                    <a:lnTo>
                      <a:pt x="450" y="1864"/>
                    </a:lnTo>
                    <a:lnTo>
                      <a:pt x="460" y="1868"/>
                    </a:lnTo>
                    <a:lnTo>
                      <a:pt x="470" y="1872"/>
                    </a:lnTo>
                    <a:lnTo>
                      <a:pt x="482" y="1874"/>
                    </a:lnTo>
                    <a:lnTo>
                      <a:pt x="496" y="1874"/>
                    </a:lnTo>
                    <a:lnTo>
                      <a:pt x="512" y="1870"/>
                    </a:lnTo>
                    <a:lnTo>
                      <a:pt x="528" y="1860"/>
                    </a:lnTo>
                    <a:lnTo>
                      <a:pt x="528" y="1860"/>
                    </a:lnTo>
                    <a:lnTo>
                      <a:pt x="532" y="1858"/>
                    </a:lnTo>
                    <a:lnTo>
                      <a:pt x="538" y="1856"/>
                    </a:lnTo>
                    <a:lnTo>
                      <a:pt x="546" y="1856"/>
                    </a:lnTo>
                    <a:lnTo>
                      <a:pt x="550" y="1854"/>
                    </a:lnTo>
                    <a:lnTo>
                      <a:pt x="554" y="1852"/>
                    </a:lnTo>
                    <a:lnTo>
                      <a:pt x="558" y="1848"/>
                    </a:lnTo>
                    <a:lnTo>
                      <a:pt x="562" y="1842"/>
                    </a:lnTo>
                    <a:lnTo>
                      <a:pt x="562" y="1842"/>
                    </a:lnTo>
                    <a:lnTo>
                      <a:pt x="574" y="1814"/>
                    </a:lnTo>
                    <a:lnTo>
                      <a:pt x="586" y="1776"/>
                    </a:lnTo>
                    <a:lnTo>
                      <a:pt x="596" y="1730"/>
                    </a:lnTo>
                    <a:lnTo>
                      <a:pt x="606" y="1672"/>
                    </a:lnTo>
                    <a:lnTo>
                      <a:pt x="614" y="1604"/>
                    </a:lnTo>
                    <a:lnTo>
                      <a:pt x="622" y="1524"/>
                    </a:lnTo>
                    <a:lnTo>
                      <a:pt x="628" y="1432"/>
                    </a:lnTo>
                    <a:lnTo>
                      <a:pt x="634" y="1326"/>
                    </a:lnTo>
                    <a:lnTo>
                      <a:pt x="634" y="1326"/>
                    </a:lnTo>
                    <a:lnTo>
                      <a:pt x="650" y="1338"/>
                    </a:lnTo>
                    <a:lnTo>
                      <a:pt x="672" y="1350"/>
                    </a:lnTo>
                    <a:lnTo>
                      <a:pt x="698" y="1362"/>
                    </a:lnTo>
                    <a:lnTo>
                      <a:pt x="730" y="1372"/>
                    </a:lnTo>
                    <a:lnTo>
                      <a:pt x="746" y="1376"/>
                    </a:lnTo>
                    <a:lnTo>
                      <a:pt x="762" y="1380"/>
                    </a:lnTo>
                    <a:lnTo>
                      <a:pt x="780" y="1382"/>
                    </a:lnTo>
                    <a:lnTo>
                      <a:pt x="796" y="1382"/>
                    </a:lnTo>
                    <a:lnTo>
                      <a:pt x="814" y="1380"/>
                    </a:lnTo>
                    <a:lnTo>
                      <a:pt x="832" y="1376"/>
                    </a:lnTo>
                    <a:lnTo>
                      <a:pt x="850" y="1370"/>
                    </a:lnTo>
                    <a:lnTo>
                      <a:pt x="866" y="1362"/>
                    </a:lnTo>
                    <a:lnTo>
                      <a:pt x="866" y="1362"/>
                    </a:lnTo>
                    <a:lnTo>
                      <a:pt x="906" y="1342"/>
                    </a:lnTo>
                    <a:lnTo>
                      <a:pt x="944" y="1328"/>
                    </a:lnTo>
                    <a:lnTo>
                      <a:pt x="978" y="1318"/>
                    </a:lnTo>
                    <a:lnTo>
                      <a:pt x="1008" y="1312"/>
                    </a:lnTo>
                    <a:lnTo>
                      <a:pt x="1032" y="1310"/>
                    </a:lnTo>
                    <a:lnTo>
                      <a:pt x="1050" y="1308"/>
                    </a:lnTo>
                    <a:lnTo>
                      <a:pt x="1066" y="1308"/>
                    </a:lnTo>
                    <a:lnTo>
                      <a:pt x="1066" y="1308"/>
                    </a:lnTo>
                    <a:lnTo>
                      <a:pt x="1048" y="1294"/>
                    </a:lnTo>
                    <a:lnTo>
                      <a:pt x="1032" y="1282"/>
                    </a:lnTo>
                    <a:lnTo>
                      <a:pt x="1018" y="1268"/>
                    </a:lnTo>
                    <a:lnTo>
                      <a:pt x="1006" y="1256"/>
                    </a:lnTo>
                    <a:lnTo>
                      <a:pt x="998" y="1242"/>
                    </a:lnTo>
                    <a:lnTo>
                      <a:pt x="988" y="1230"/>
                    </a:lnTo>
                    <a:lnTo>
                      <a:pt x="982" y="1218"/>
                    </a:lnTo>
                    <a:lnTo>
                      <a:pt x="978" y="1206"/>
                    </a:lnTo>
                    <a:lnTo>
                      <a:pt x="974" y="1194"/>
                    </a:lnTo>
                    <a:lnTo>
                      <a:pt x="972" y="1184"/>
                    </a:lnTo>
                    <a:lnTo>
                      <a:pt x="972" y="1172"/>
                    </a:lnTo>
                    <a:lnTo>
                      <a:pt x="972" y="1162"/>
                    </a:lnTo>
                    <a:lnTo>
                      <a:pt x="976" y="1142"/>
                    </a:lnTo>
                    <a:lnTo>
                      <a:pt x="986" y="1124"/>
                    </a:lnTo>
                    <a:lnTo>
                      <a:pt x="996" y="1106"/>
                    </a:lnTo>
                    <a:lnTo>
                      <a:pt x="1010" y="1092"/>
                    </a:lnTo>
                    <a:lnTo>
                      <a:pt x="1024" y="1078"/>
                    </a:lnTo>
                    <a:lnTo>
                      <a:pt x="1040" y="1066"/>
                    </a:lnTo>
                    <a:lnTo>
                      <a:pt x="1054" y="1058"/>
                    </a:lnTo>
                    <a:lnTo>
                      <a:pt x="1068" y="1050"/>
                    </a:lnTo>
                    <a:lnTo>
                      <a:pt x="1080" y="1046"/>
                    </a:lnTo>
                    <a:lnTo>
                      <a:pt x="1090" y="1042"/>
                    </a:lnTo>
                    <a:lnTo>
                      <a:pt x="1090" y="1042"/>
                    </a:lnTo>
                    <a:lnTo>
                      <a:pt x="1106" y="1038"/>
                    </a:lnTo>
                    <a:lnTo>
                      <a:pt x="1120" y="1030"/>
                    </a:lnTo>
                    <a:lnTo>
                      <a:pt x="1134" y="1018"/>
                    </a:lnTo>
                    <a:lnTo>
                      <a:pt x="1148" y="1006"/>
                    </a:lnTo>
                    <a:lnTo>
                      <a:pt x="1160" y="990"/>
                    </a:lnTo>
                    <a:lnTo>
                      <a:pt x="1170" y="974"/>
                    </a:lnTo>
                    <a:lnTo>
                      <a:pt x="1178" y="958"/>
                    </a:lnTo>
                    <a:lnTo>
                      <a:pt x="1182" y="942"/>
                    </a:lnTo>
                    <a:lnTo>
                      <a:pt x="1182" y="942"/>
                    </a:lnTo>
                    <a:lnTo>
                      <a:pt x="1186" y="920"/>
                    </a:lnTo>
                    <a:lnTo>
                      <a:pt x="1188" y="884"/>
                    </a:lnTo>
                    <a:lnTo>
                      <a:pt x="1186" y="842"/>
                    </a:lnTo>
                    <a:lnTo>
                      <a:pt x="1186" y="800"/>
                    </a:lnTo>
                    <a:lnTo>
                      <a:pt x="1182" y="762"/>
                    </a:lnTo>
                    <a:lnTo>
                      <a:pt x="1180" y="734"/>
                    </a:lnTo>
                    <a:lnTo>
                      <a:pt x="1178" y="724"/>
                    </a:lnTo>
                    <a:lnTo>
                      <a:pt x="1176" y="722"/>
                    </a:lnTo>
                    <a:lnTo>
                      <a:pt x="1172" y="722"/>
                    </a:lnTo>
                    <a:lnTo>
                      <a:pt x="1170" y="730"/>
                    </a:lnTo>
                    <a:lnTo>
                      <a:pt x="1170" y="730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18000"/>
                  </a:schemeClr>
                </a:glow>
                <a:softEdge rad="254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" name="Freeform 39"/>
              <p:cNvSpPr>
                <a:spLocks noChangeAspect="1"/>
              </p:cNvSpPr>
              <p:nvPr/>
            </p:nvSpPr>
            <p:spPr bwMode="auto">
              <a:xfrm>
                <a:off x="8828844" y="1270466"/>
                <a:ext cx="315155" cy="776632"/>
              </a:xfrm>
              <a:custGeom>
                <a:avLst/>
                <a:gdLst>
                  <a:gd name="T0" fmla="*/ 60 w 280"/>
                  <a:gd name="T1" fmla="*/ 500 h 690"/>
                  <a:gd name="T2" fmla="*/ 70 w 280"/>
                  <a:gd name="T3" fmla="*/ 516 h 690"/>
                  <a:gd name="T4" fmla="*/ 78 w 280"/>
                  <a:gd name="T5" fmla="*/ 538 h 690"/>
                  <a:gd name="T6" fmla="*/ 82 w 280"/>
                  <a:gd name="T7" fmla="*/ 594 h 690"/>
                  <a:gd name="T8" fmla="*/ 82 w 280"/>
                  <a:gd name="T9" fmla="*/ 648 h 690"/>
                  <a:gd name="T10" fmla="*/ 78 w 280"/>
                  <a:gd name="T11" fmla="*/ 684 h 690"/>
                  <a:gd name="T12" fmla="*/ 78 w 280"/>
                  <a:gd name="T13" fmla="*/ 690 h 690"/>
                  <a:gd name="T14" fmla="*/ 110 w 280"/>
                  <a:gd name="T15" fmla="*/ 672 h 690"/>
                  <a:gd name="T16" fmla="*/ 158 w 280"/>
                  <a:gd name="T17" fmla="*/ 646 h 690"/>
                  <a:gd name="T18" fmla="*/ 210 w 280"/>
                  <a:gd name="T19" fmla="*/ 628 h 690"/>
                  <a:gd name="T20" fmla="*/ 244 w 280"/>
                  <a:gd name="T21" fmla="*/ 624 h 690"/>
                  <a:gd name="T22" fmla="*/ 252 w 280"/>
                  <a:gd name="T23" fmla="*/ 626 h 690"/>
                  <a:gd name="T24" fmla="*/ 280 w 280"/>
                  <a:gd name="T25" fmla="*/ 582 h 690"/>
                  <a:gd name="T26" fmla="*/ 280 w 280"/>
                  <a:gd name="T27" fmla="*/ 0 h 690"/>
                  <a:gd name="T28" fmla="*/ 250 w 280"/>
                  <a:gd name="T29" fmla="*/ 2 h 690"/>
                  <a:gd name="T30" fmla="*/ 216 w 280"/>
                  <a:gd name="T31" fmla="*/ 8 h 690"/>
                  <a:gd name="T32" fmla="*/ 192 w 280"/>
                  <a:gd name="T33" fmla="*/ 18 h 690"/>
                  <a:gd name="T34" fmla="*/ 174 w 280"/>
                  <a:gd name="T35" fmla="*/ 32 h 690"/>
                  <a:gd name="T36" fmla="*/ 152 w 280"/>
                  <a:gd name="T37" fmla="*/ 60 h 690"/>
                  <a:gd name="T38" fmla="*/ 146 w 280"/>
                  <a:gd name="T39" fmla="*/ 84 h 690"/>
                  <a:gd name="T40" fmla="*/ 168 w 280"/>
                  <a:gd name="T41" fmla="*/ 88 h 690"/>
                  <a:gd name="T42" fmla="*/ 202 w 280"/>
                  <a:gd name="T43" fmla="*/ 98 h 690"/>
                  <a:gd name="T44" fmla="*/ 222 w 280"/>
                  <a:gd name="T45" fmla="*/ 110 h 690"/>
                  <a:gd name="T46" fmla="*/ 230 w 280"/>
                  <a:gd name="T47" fmla="*/ 124 h 690"/>
                  <a:gd name="T48" fmla="*/ 230 w 280"/>
                  <a:gd name="T49" fmla="*/ 138 h 690"/>
                  <a:gd name="T50" fmla="*/ 220 w 280"/>
                  <a:gd name="T51" fmla="*/ 152 h 690"/>
                  <a:gd name="T52" fmla="*/ 192 w 280"/>
                  <a:gd name="T53" fmla="*/ 176 h 690"/>
                  <a:gd name="T54" fmla="*/ 142 w 280"/>
                  <a:gd name="T55" fmla="*/ 206 h 690"/>
                  <a:gd name="T56" fmla="*/ 58 w 280"/>
                  <a:gd name="T57" fmla="*/ 242 h 690"/>
                  <a:gd name="T58" fmla="*/ 0 w 280"/>
                  <a:gd name="T59" fmla="*/ 264 h 690"/>
                  <a:gd name="T60" fmla="*/ 20 w 280"/>
                  <a:gd name="T61" fmla="*/ 266 h 690"/>
                  <a:gd name="T62" fmla="*/ 52 w 280"/>
                  <a:gd name="T63" fmla="*/ 274 h 690"/>
                  <a:gd name="T64" fmla="*/ 78 w 280"/>
                  <a:gd name="T65" fmla="*/ 284 h 690"/>
                  <a:gd name="T66" fmla="*/ 96 w 280"/>
                  <a:gd name="T67" fmla="*/ 298 h 690"/>
                  <a:gd name="T68" fmla="*/ 108 w 280"/>
                  <a:gd name="T69" fmla="*/ 316 h 690"/>
                  <a:gd name="T70" fmla="*/ 116 w 280"/>
                  <a:gd name="T71" fmla="*/ 334 h 690"/>
                  <a:gd name="T72" fmla="*/ 116 w 280"/>
                  <a:gd name="T73" fmla="*/ 366 h 690"/>
                  <a:gd name="T74" fmla="*/ 108 w 280"/>
                  <a:gd name="T75" fmla="*/ 408 h 690"/>
                  <a:gd name="T76" fmla="*/ 90 w 280"/>
                  <a:gd name="T77" fmla="*/ 448 h 690"/>
                  <a:gd name="T78" fmla="*/ 66 w 280"/>
                  <a:gd name="T79" fmla="*/ 490 h 690"/>
                  <a:gd name="T80" fmla="*/ 60 w 280"/>
                  <a:gd name="T81" fmla="*/ 500 h 6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0" h="690">
                    <a:moveTo>
                      <a:pt x="60" y="500"/>
                    </a:moveTo>
                    <a:lnTo>
                      <a:pt x="60" y="500"/>
                    </a:lnTo>
                    <a:lnTo>
                      <a:pt x="66" y="506"/>
                    </a:lnTo>
                    <a:lnTo>
                      <a:pt x="70" y="516"/>
                    </a:lnTo>
                    <a:lnTo>
                      <a:pt x="74" y="526"/>
                    </a:lnTo>
                    <a:lnTo>
                      <a:pt x="78" y="538"/>
                    </a:lnTo>
                    <a:lnTo>
                      <a:pt x="82" y="566"/>
                    </a:lnTo>
                    <a:lnTo>
                      <a:pt x="82" y="594"/>
                    </a:lnTo>
                    <a:lnTo>
                      <a:pt x="82" y="622"/>
                    </a:lnTo>
                    <a:lnTo>
                      <a:pt x="82" y="648"/>
                    </a:lnTo>
                    <a:lnTo>
                      <a:pt x="78" y="684"/>
                    </a:lnTo>
                    <a:lnTo>
                      <a:pt x="78" y="684"/>
                    </a:lnTo>
                    <a:lnTo>
                      <a:pt x="76" y="690"/>
                    </a:lnTo>
                    <a:lnTo>
                      <a:pt x="78" y="690"/>
                    </a:lnTo>
                    <a:lnTo>
                      <a:pt x="78" y="690"/>
                    </a:lnTo>
                    <a:lnTo>
                      <a:pt x="110" y="672"/>
                    </a:lnTo>
                    <a:lnTo>
                      <a:pt x="132" y="658"/>
                    </a:lnTo>
                    <a:lnTo>
                      <a:pt x="158" y="646"/>
                    </a:lnTo>
                    <a:lnTo>
                      <a:pt x="184" y="636"/>
                    </a:lnTo>
                    <a:lnTo>
                      <a:pt x="210" y="628"/>
                    </a:lnTo>
                    <a:lnTo>
                      <a:pt x="234" y="624"/>
                    </a:lnTo>
                    <a:lnTo>
                      <a:pt x="244" y="624"/>
                    </a:lnTo>
                    <a:lnTo>
                      <a:pt x="252" y="626"/>
                    </a:lnTo>
                    <a:lnTo>
                      <a:pt x="252" y="626"/>
                    </a:lnTo>
                    <a:lnTo>
                      <a:pt x="260" y="612"/>
                    </a:lnTo>
                    <a:lnTo>
                      <a:pt x="280" y="582"/>
                    </a:lnTo>
                    <a:lnTo>
                      <a:pt x="280" y="0"/>
                    </a:lnTo>
                    <a:lnTo>
                      <a:pt x="280" y="0"/>
                    </a:lnTo>
                    <a:lnTo>
                      <a:pt x="250" y="2"/>
                    </a:lnTo>
                    <a:lnTo>
                      <a:pt x="250" y="2"/>
                    </a:lnTo>
                    <a:lnTo>
                      <a:pt x="232" y="4"/>
                    </a:lnTo>
                    <a:lnTo>
                      <a:pt x="216" y="8"/>
                    </a:lnTo>
                    <a:lnTo>
                      <a:pt x="204" y="12"/>
                    </a:lnTo>
                    <a:lnTo>
                      <a:pt x="192" y="18"/>
                    </a:lnTo>
                    <a:lnTo>
                      <a:pt x="182" y="24"/>
                    </a:lnTo>
                    <a:lnTo>
                      <a:pt x="174" y="32"/>
                    </a:lnTo>
                    <a:lnTo>
                      <a:pt x="160" y="46"/>
                    </a:lnTo>
                    <a:lnTo>
                      <a:pt x="152" y="60"/>
                    </a:lnTo>
                    <a:lnTo>
                      <a:pt x="148" y="72"/>
                    </a:lnTo>
                    <a:lnTo>
                      <a:pt x="146" y="84"/>
                    </a:lnTo>
                    <a:lnTo>
                      <a:pt x="146" y="84"/>
                    </a:lnTo>
                    <a:lnTo>
                      <a:pt x="168" y="88"/>
                    </a:lnTo>
                    <a:lnTo>
                      <a:pt x="186" y="94"/>
                    </a:lnTo>
                    <a:lnTo>
                      <a:pt x="202" y="98"/>
                    </a:lnTo>
                    <a:lnTo>
                      <a:pt x="214" y="104"/>
                    </a:lnTo>
                    <a:lnTo>
                      <a:pt x="222" y="110"/>
                    </a:lnTo>
                    <a:lnTo>
                      <a:pt x="228" y="116"/>
                    </a:lnTo>
                    <a:lnTo>
                      <a:pt x="230" y="124"/>
                    </a:lnTo>
                    <a:lnTo>
                      <a:pt x="230" y="130"/>
                    </a:lnTo>
                    <a:lnTo>
                      <a:pt x="230" y="138"/>
                    </a:lnTo>
                    <a:lnTo>
                      <a:pt x="226" y="146"/>
                    </a:lnTo>
                    <a:lnTo>
                      <a:pt x="220" y="152"/>
                    </a:lnTo>
                    <a:lnTo>
                      <a:pt x="212" y="160"/>
                    </a:lnTo>
                    <a:lnTo>
                      <a:pt x="192" y="176"/>
                    </a:lnTo>
                    <a:lnTo>
                      <a:pt x="168" y="190"/>
                    </a:lnTo>
                    <a:lnTo>
                      <a:pt x="142" y="206"/>
                    </a:lnTo>
                    <a:lnTo>
                      <a:pt x="114" y="218"/>
                    </a:lnTo>
                    <a:lnTo>
                      <a:pt x="58" y="242"/>
                    </a:lnTo>
                    <a:lnTo>
                      <a:pt x="16" y="258"/>
                    </a:lnTo>
                    <a:lnTo>
                      <a:pt x="0" y="264"/>
                    </a:lnTo>
                    <a:lnTo>
                      <a:pt x="0" y="264"/>
                    </a:lnTo>
                    <a:lnTo>
                      <a:pt x="20" y="266"/>
                    </a:lnTo>
                    <a:lnTo>
                      <a:pt x="38" y="270"/>
                    </a:lnTo>
                    <a:lnTo>
                      <a:pt x="52" y="274"/>
                    </a:lnTo>
                    <a:lnTo>
                      <a:pt x="66" y="278"/>
                    </a:lnTo>
                    <a:lnTo>
                      <a:pt x="78" y="284"/>
                    </a:lnTo>
                    <a:lnTo>
                      <a:pt x="88" y="290"/>
                    </a:lnTo>
                    <a:lnTo>
                      <a:pt x="96" y="298"/>
                    </a:lnTo>
                    <a:lnTo>
                      <a:pt x="104" y="306"/>
                    </a:lnTo>
                    <a:lnTo>
                      <a:pt x="108" y="316"/>
                    </a:lnTo>
                    <a:lnTo>
                      <a:pt x="112" y="324"/>
                    </a:lnTo>
                    <a:lnTo>
                      <a:pt x="116" y="334"/>
                    </a:lnTo>
                    <a:lnTo>
                      <a:pt x="116" y="344"/>
                    </a:lnTo>
                    <a:lnTo>
                      <a:pt x="116" y="366"/>
                    </a:lnTo>
                    <a:lnTo>
                      <a:pt x="114" y="386"/>
                    </a:lnTo>
                    <a:lnTo>
                      <a:pt x="108" y="408"/>
                    </a:lnTo>
                    <a:lnTo>
                      <a:pt x="100" y="428"/>
                    </a:lnTo>
                    <a:lnTo>
                      <a:pt x="90" y="448"/>
                    </a:lnTo>
                    <a:lnTo>
                      <a:pt x="82" y="464"/>
                    </a:lnTo>
                    <a:lnTo>
                      <a:pt x="66" y="490"/>
                    </a:lnTo>
                    <a:lnTo>
                      <a:pt x="60" y="500"/>
                    </a:lnTo>
                    <a:lnTo>
                      <a:pt x="60" y="500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>
                <a:noFill/>
              </a:ln>
              <a:effectLst>
                <a:glow rad="50800">
                  <a:schemeClr val="accent1">
                    <a:alpha val="18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9" name="Freeform 88"/>
              <p:cNvSpPr>
                <a:spLocks noChangeAspect="1"/>
              </p:cNvSpPr>
              <p:nvPr/>
            </p:nvSpPr>
            <p:spPr bwMode="auto">
              <a:xfrm>
                <a:off x="10820" y="5117153"/>
                <a:ext cx="692706" cy="903148"/>
              </a:xfrm>
              <a:custGeom>
                <a:avLst/>
                <a:gdLst>
                  <a:gd name="T0" fmla="*/ 628 w 632"/>
                  <a:gd name="T1" fmla="*/ 772 h 824"/>
                  <a:gd name="T2" fmla="*/ 572 w 632"/>
                  <a:gd name="T3" fmla="*/ 684 h 824"/>
                  <a:gd name="T4" fmla="*/ 520 w 632"/>
                  <a:gd name="T5" fmla="*/ 616 h 824"/>
                  <a:gd name="T6" fmla="*/ 500 w 632"/>
                  <a:gd name="T7" fmla="*/ 560 h 824"/>
                  <a:gd name="T8" fmla="*/ 486 w 632"/>
                  <a:gd name="T9" fmla="*/ 432 h 824"/>
                  <a:gd name="T10" fmla="*/ 496 w 632"/>
                  <a:gd name="T11" fmla="*/ 306 h 824"/>
                  <a:gd name="T12" fmla="*/ 496 w 632"/>
                  <a:gd name="T13" fmla="*/ 272 h 824"/>
                  <a:gd name="T14" fmla="*/ 486 w 632"/>
                  <a:gd name="T15" fmla="*/ 232 h 824"/>
                  <a:gd name="T16" fmla="*/ 456 w 632"/>
                  <a:gd name="T17" fmla="*/ 196 h 824"/>
                  <a:gd name="T18" fmla="*/ 434 w 632"/>
                  <a:gd name="T19" fmla="*/ 184 h 824"/>
                  <a:gd name="T20" fmla="*/ 408 w 632"/>
                  <a:gd name="T21" fmla="*/ 236 h 824"/>
                  <a:gd name="T22" fmla="*/ 384 w 632"/>
                  <a:gd name="T23" fmla="*/ 260 h 824"/>
                  <a:gd name="T24" fmla="*/ 362 w 632"/>
                  <a:gd name="T25" fmla="*/ 256 h 824"/>
                  <a:gd name="T26" fmla="*/ 344 w 632"/>
                  <a:gd name="T27" fmla="*/ 234 h 824"/>
                  <a:gd name="T28" fmla="*/ 312 w 632"/>
                  <a:gd name="T29" fmla="*/ 154 h 824"/>
                  <a:gd name="T30" fmla="*/ 284 w 632"/>
                  <a:gd name="T31" fmla="*/ 18 h 824"/>
                  <a:gd name="T32" fmla="*/ 276 w 632"/>
                  <a:gd name="T33" fmla="*/ 18 h 824"/>
                  <a:gd name="T34" fmla="*/ 254 w 632"/>
                  <a:gd name="T35" fmla="*/ 64 h 824"/>
                  <a:gd name="T36" fmla="*/ 228 w 632"/>
                  <a:gd name="T37" fmla="*/ 90 h 824"/>
                  <a:gd name="T38" fmla="*/ 198 w 632"/>
                  <a:gd name="T39" fmla="*/ 100 h 824"/>
                  <a:gd name="T40" fmla="*/ 156 w 632"/>
                  <a:gd name="T41" fmla="*/ 96 h 824"/>
                  <a:gd name="T42" fmla="*/ 96 w 632"/>
                  <a:gd name="T43" fmla="*/ 66 h 824"/>
                  <a:gd name="T44" fmla="*/ 42 w 632"/>
                  <a:gd name="T45" fmla="*/ 18 h 824"/>
                  <a:gd name="T46" fmla="*/ 26 w 632"/>
                  <a:gd name="T47" fmla="*/ 14 h 824"/>
                  <a:gd name="T48" fmla="*/ 0 w 632"/>
                  <a:gd name="T49" fmla="*/ 456 h 824"/>
                  <a:gd name="T50" fmla="*/ 80 w 632"/>
                  <a:gd name="T51" fmla="*/ 482 h 824"/>
                  <a:gd name="T52" fmla="*/ 124 w 632"/>
                  <a:gd name="T53" fmla="*/ 506 h 824"/>
                  <a:gd name="T54" fmla="*/ 146 w 632"/>
                  <a:gd name="T55" fmla="*/ 536 h 824"/>
                  <a:gd name="T56" fmla="*/ 134 w 632"/>
                  <a:gd name="T57" fmla="*/ 568 h 824"/>
                  <a:gd name="T58" fmla="*/ 76 w 632"/>
                  <a:gd name="T59" fmla="*/ 604 h 824"/>
                  <a:gd name="T60" fmla="*/ 82 w 632"/>
                  <a:gd name="T61" fmla="*/ 616 h 824"/>
                  <a:gd name="T62" fmla="*/ 122 w 632"/>
                  <a:gd name="T63" fmla="*/ 630 h 824"/>
                  <a:gd name="T64" fmla="*/ 182 w 632"/>
                  <a:gd name="T65" fmla="*/ 626 h 824"/>
                  <a:gd name="T66" fmla="*/ 300 w 632"/>
                  <a:gd name="T67" fmla="*/ 610 h 824"/>
                  <a:gd name="T68" fmla="*/ 422 w 632"/>
                  <a:gd name="T69" fmla="*/ 616 h 824"/>
                  <a:gd name="T70" fmla="*/ 476 w 632"/>
                  <a:gd name="T71" fmla="*/ 630 h 824"/>
                  <a:gd name="T72" fmla="*/ 526 w 632"/>
                  <a:gd name="T73" fmla="*/ 674 h 824"/>
                  <a:gd name="T74" fmla="*/ 576 w 632"/>
                  <a:gd name="T75" fmla="*/ 748 h 824"/>
                  <a:gd name="T76" fmla="*/ 594 w 632"/>
                  <a:gd name="T77" fmla="*/ 796 h 824"/>
                  <a:gd name="T78" fmla="*/ 592 w 632"/>
                  <a:gd name="T79" fmla="*/ 818 h 824"/>
                  <a:gd name="T80" fmla="*/ 598 w 632"/>
                  <a:gd name="T81" fmla="*/ 824 h 824"/>
                  <a:gd name="T82" fmla="*/ 612 w 632"/>
                  <a:gd name="T83" fmla="*/ 822 h 824"/>
                  <a:gd name="T84" fmla="*/ 624 w 632"/>
                  <a:gd name="T85" fmla="*/ 808 h 824"/>
                  <a:gd name="T86" fmla="*/ 630 w 632"/>
                  <a:gd name="T87" fmla="*/ 796 h 8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632" h="824">
                    <a:moveTo>
                      <a:pt x="632" y="784"/>
                    </a:moveTo>
                    <a:lnTo>
                      <a:pt x="632" y="784"/>
                    </a:lnTo>
                    <a:lnTo>
                      <a:pt x="628" y="772"/>
                    </a:lnTo>
                    <a:lnTo>
                      <a:pt x="622" y="760"/>
                    </a:lnTo>
                    <a:lnTo>
                      <a:pt x="602" y="726"/>
                    </a:lnTo>
                    <a:lnTo>
                      <a:pt x="572" y="684"/>
                    </a:lnTo>
                    <a:lnTo>
                      <a:pt x="530" y="632"/>
                    </a:lnTo>
                    <a:lnTo>
                      <a:pt x="530" y="632"/>
                    </a:lnTo>
                    <a:lnTo>
                      <a:pt x="520" y="616"/>
                    </a:lnTo>
                    <a:lnTo>
                      <a:pt x="512" y="598"/>
                    </a:lnTo>
                    <a:lnTo>
                      <a:pt x="504" y="580"/>
                    </a:lnTo>
                    <a:lnTo>
                      <a:pt x="500" y="560"/>
                    </a:lnTo>
                    <a:lnTo>
                      <a:pt x="492" y="520"/>
                    </a:lnTo>
                    <a:lnTo>
                      <a:pt x="486" y="476"/>
                    </a:lnTo>
                    <a:lnTo>
                      <a:pt x="486" y="432"/>
                    </a:lnTo>
                    <a:lnTo>
                      <a:pt x="488" y="388"/>
                    </a:lnTo>
                    <a:lnTo>
                      <a:pt x="490" y="346"/>
                    </a:lnTo>
                    <a:lnTo>
                      <a:pt x="496" y="306"/>
                    </a:lnTo>
                    <a:lnTo>
                      <a:pt x="496" y="306"/>
                    </a:lnTo>
                    <a:lnTo>
                      <a:pt x="496" y="288"/>
                    </a:lnTo>
                    <a:lnTo>
                      <a:pt x="496" y="272"/>
                    </a:lnTo>
                    <a:lnTo>
                      <a:pt x="494" y="256"/>
                    </a:lnTo>
                    <a:lnTo>
                      <a:pt x="492" y="244"/>
                    </a:lnTo>
                    <a:lnTo>
                      <a:pt x="486" y="232"/>
                    </a:lnTo>
                    <a:lnTo>
                      <a:pt x="482" y="222"/>
                    </a:lnTo>
                    <a:lnTo>
                      <a:pt x="470" y="206"/>
                    </a:lnTo>
                    <a:lnTo>
                      <a:pt x="456" y="196"/>
                    </a:lnTo>
                    <a:lnTo>
                      <a:pt x="446" y="188"/>
                    </a:lnTo>
                    <a:lnTo>
                      <a:pt x="434" y="184"/>
                    </a:lnTo>
                    <a:lnTo>
                      <a:pt x="434" y="184"/>
                    </a:lnTo>
                    <a:lnTo>
                      <a:pt x="424" y="206"/>
                    </a:lnTo>
                    <a:lnTo>
                      <a:pt x="416" y="222"/>
                    </a:lnTo>
                    <a:lnTo>
                      <a:pt x="408" y="236"/>
                    </a:lnTo>
                    <a:lnTo>
                      <a:pt x="400" y="248"/>
                    </a:lnTo>
                    <a:lnTo>
                      <a:pt x="392" y="254"/>
                    </a:lnTo>
                    <a:lnTo>
                      <a:pt x="384" y="260"/>
                    </a:lnTo>
                    <a:lnTo>
                      <a:pt x="376" y="260"/>
                    </a:lnTo>
                    <a:lnTo>
                      <a:pt x="370" y="260"/>
                    </a:lnTo>
                    <a:lnTo>
                      <a:pt x="362" y="256"/>
                    </a:lnTo>
                    <a:lnTo>
                      <a:pt x="356" y="250"/>
                    </a:lnTo>
                    <a:lnTo>
                      <a:pt x="350" y="244"/>
                    </a:lnTo>
                    <a:lnTo>
                      <a:pt x="344" y="234"/>
                    </a:lnTo>
                    <a:lnTo>
                      <a:pt x="332" y="212"/>
                    </a:lnTo>
                    <a:lnTo>
                      <a:pt x="322" y="184"/>
                    </a:lnTo>
                    <a:lnTo>
                      <a:pt x="312" y="154"/>
                    </a:lnTo>
                    <a:lnTo>
                      <a:pt x="304" y="122"/>
                    </a:lnTo>
                    <a:lnTo>
                      <a:pt x="292" y="62"/>
                    </a:lnTo>
                    <a:lnTo>
                      <a:pt x="284" y="18"/>
                    </a:lnTo>
                    <a:lnTo>
                      <a:pt x="282" y="0"/>
                    </a:lnTo>
                    <a:lnTo>
                      <a:pt x="282" y="0"/>
                    </a:lnTo>
                    <a:lnTo>
                      <a:pt x="276" y="18"/>
                    </a:lnTo>
                    <a:lnTo>
                      <a:pt x="270" y="36"/>
                    </a:lnTo>
                    <a:lnTo>
                      <a:pt x="262" y="50"/>
                    </a:lnTo>
                    <a:lnTo>
                      <a:pt x="254" y="64"/>
                    </a:lnTo>
                    <a:lnTo>
                      <a:pt x="246" y="74"/>
                    </a:lnTo>
                    <a:lnTo>
                      <a:pt x="238" y="82"/>
                    </a:lnTo>
                    <a:lnTo>
                      <a:pt x="228" y="90"/>
                    </a:lnTo>
                    <a:lnTo>
                      <a:pt x="218" y="94"/>
                    </a:lnTo>
                    <a:lnTo>
                      <a:pt x="208" y="98"/>
                    </a:lnTo>
                    <a:lnTo>
                      <a:pt x="198" y="100"/>
                    </a:lnTo>
                    <a:lnTo>
                      <a:pt x="188" y="100"/>
                    </a:lnTo>
                    <a:lnTo>
                      <a:pt x="178" y="100"/>
                    </a:lnTo>
                    <a:lnTo>
                      <a:pt x="156" y="96"/>
                    </a:lnTo>
                    <a:lnTo>
                      <a:pt x="136" y="88"/>
                    </a:lnTo>
                    <a:lnTo>
                      <a:pt x="116" y="78"/>
                    </a:lnTo>
                    <a:lnTo>
                      <a:pt x="96" y="66"/>
                    </a:lnTo>
                    <a:lnTo>
                      <a:pt x="80" y="52"/>
                    </a:lnTo>
                    <a:lnTo>
                      <a:pt x="64" y="40"/>
                    </a:lnTo>
                    <a:lnTo>
                      <a:pt x="42" y="18"/>
                    </a:lnTo>
                    <a:lnTo>
                      <a:pt x="34" y="10"/>
                    </a:lnTo>
                    <a:lnTo>
                      <a:pt x="34" y="10"/>
                    </a:lnTo>
                    <a:lnTo>
                      <a:pt x="26" y="14"/>
                    </a:lnTo>
                    <a:lnTo>
                      <a:pt x="18" y="16"/>
                    </a:lnTo>
                    <a:lnTo>
                      <a:pt x="0" y="20"/>
                    </a:lnTo>
                    <a:lnTo>
                      <a:pt x="0" y="456"/>
                    </a:lnTo>
                    <a:lnTo>
                      <a:pt x="0" y="456"/>
                    </a:lnTo>
                    <a:lnTo>
                      <a:pt x="42" y="468"/>
                    </a:lnTo>
                    <a:lnTo>
                      <a:pt x="80" y="482"/>
                    </a:lnTo>
                    <a:lnTo>
                      <a:pt x="96" y="490"/>
                    </a:lnTo>
                    <a:lnTo>
                      <a:pt x="112" y="498"/>
                    </a:lnTo>
                    <a:lnTo>
                      <a:pt x="124" y="506"/>
                    </a:lnTo>
                    <a:lnTo>
                      <a:pt x="136" y="516"/>
                    </a:lnTo>
                    <a:lnTo>
                      <a:pt x="142" y="526"/>
                    </a:lnTo>
                    <a:lnTo>
                      <a:pt x="146" y="536"/>
                    </a:lnTo>
                    <a:lnTo>
                      <a:pt x="146" y="546"/>
                    </a:lnTo>
                    <a:lnTo>
                      <a:pt x="142" y="556"/>
                    </a:lnTo>
                    <a:lnTo>
                      <a:pt x="134" y="568"/>
                    </a:lnTo>
                    <a:lnTo>
                      <a:pt x="120" y="580"/>
                    </a:lnTo>
                    <a:lnTo>
                      <a:pt x="100" y="592"/>
                    </a:lnTo>
                    <a:lnTo>
                      <a:pt x="76" y="604"/>
                    </a:lnTo>
                    <a:lnTo>
                      <a:pt x="76" y="604"/>
                    </a:lnTo>
                    <a:lnTo>
                      <a:pt x="78" y="610"/>
                    </a:lnTo>
                    <a:lnTo>
                      <a:pt x="82" y="616"/>
                    </a:lnTo>
                    <a:lnTo>
                      <a:pt x="90" y="622"/>
                    </a:lnTo>
                    <a:lnTo>
                      <a:pt x="104" y="626"/>
                    </a:lnTo>
                    <a:lnTo>
                      <a:pt x="122" y="630"/>
                    </a:lnTo>
                    <a:lnTo>
                      <a:pt x="148" y="630"/>
                    </a:lnTo>
                    <a:lnTo>
                      <a:pt x="182" y="626"/>
                    </a:lnTo>
                    <a:lnTo>
                      <a:pt x="182" y="626"/>
                    </a:lnTo>
                    <a:lnTo>
                      <a:pt x="220" y="620"/>
                    </a:lnTo>
                    <a:lnTo>
                      <a:pt x="260" y="614"/>
                    </a:lnTo>
                    <a:lnTo>
                      <a:pt x="300" y="610"/>
                    </a:lnTo>
                    <a:lnTo>
                      <a:pt x="342" y="610"/>
                    </a:lnTo>
                    <a:lnTo>
                      <a:pt x="382" y="610"/>
                    </a:lnTo>
                    <a:lnTo>
                      <a:pt x="422" y="616"/>
                    </a:lnTo>
                    <a:lnTo>
                      <a:pt x="440" y="620"/>
                    </a:lnTo>
                    <a:lnTo>
                      <a:pt x="458" y="624"/>
                    </a:lnTo>
                    <a:lnTo>
                      <a:pt x="476" y="630"/>
                    </a:lnTo>
                    <a:lnTo>
                      <a:pt x="492" y="636"/>
                    </a:lnTo>
                    <a:lnTo>
                      <a:pt x="492" y="636"/>
                    </a:lnTo>
                    <a:lnTo>
                      <a:pt x="526" y="674"/>
                    </a:lnTo>
                    <a:lnTo>
                      <a:pt x="544" y="698"/>
                    </a:lnTo>
                    <a:lnTo>
                      <a:pt x="562" y="722"/>
                    </a:lnTo>
                    <a:lnTo>
                      <a:pt x="576" y="748"/>
                    </a:lnTo>
                    <a:lnTo>
                      <a:pt x="588" y="772"/>
                    </a:lnTo>
                    <a:lnTo>
                      <a:pt x="590" y="784"/>
                    </a:lnTo>
                    <a:lnTo>
                      <a:pt x="594" y="796"/>
                    </a:lnTo>
                    <a:lnTo>
                      <a:pt x="594" y="806"/>
                    </a:lnTo>
                    <a:lnTo>
                      <a:pt x="592" y="818"/>
                    </a:lnTo>
                    <a:lnTo>
                      <a:pt x="592" y="818"/>
                    </a:lnTo>
                    <a:lnTo>
                      <a:pt x="592" y="822"/>
                    </a:lnTo>
                    <a:lnTo>
                      <a:pt x="594" y="824"/>
                    </a:lnTo>
                    <a:lnTo>
                      <a:pt x="598" y="824"/>
                    </a:lnTo>
                    <a:lnTo>
                      <a:pt x="598" y="824"/>
                    </a:lnTo>
                    <a:lnTo>
                      <a:pt x="602" y="824"/>
                    </a:lnTo>
                    <a:lnTo>
                      <a:pt x="612" y="822"/>
                    </a:lnTo>
                    <a:lnTo>
                      <a:pt x="616" y="818"/>
                    </a:lnTo>
                    <a:lnTo>
                      <a:pt x="620" y="814"/>
                    </a:lnTo>
                    <a:lnTo>
                      <a:pt x="624" y="808"/>
                    </a:lnTo>
                    <a:lnTo>
                      <a:pt x="626" y="800"/>
                    </a:lnTo>
                    <a:lnTo>
                      <a:pt x="626" y="800"/>
                    </a:lnTo>
                    <a:lnTo>
                      <a:pt x="630" y="796"/>
                    </a:lnTo>
                    <a:lnTo>
                      <a:pt x="632" y="792"/>
                    </a:lnTo>
                    <a:lnTo>
                      <a:pt x="632" y="784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>
                <a:noFill/>
              </a:ln>
              <a:effectLst>
                <a:glow rad="50800">
                  <a:schemeClr val="accent1">
                    <a:alpha val="18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" name="Freeform 47"/>
              <p:cNvSpPr>
                <a:spLocks noChangeAspect="1"/>
              </p:cNvSpPr>
              <p:nvPr/>
            </p:nvSpPr>
            <p:spPr bwMode="auto">
              <a:xfrm>
                <a:off x="1" y="2438400"/>
                <a:ext cx="453574" cy="852529"/>
              </a:xfrm>
              <a:custGeom>
                <a:avLst/>
                <a:gdLst>
                  <a:gd name="T0" fmla="*/ 194 w 382"/>
                  <a:gd name="T1" fmla="*/ 442 h 718"/>
                  <a:gd name="T2" fmla="*/ 238 w 382"/>
                  <a:gd name="T3" fmla="*/ 410 h 718"/>
                  <a:gd name="T4" fmla="*/ 264 w 382"/>
                  <a:gd name="T5" fmla="*/ 368 h 718"/>
                  <a:gd name="T6" fmla="*/ 270 w 382"/>
                  <a:gd name="T7" fmla="*/ 334 h 718"/>
                  <a:gd name="T8" fmla="*/ 292 w 382"/>
                  <a:gd name="T9" fmla="*/ 278 h 718"/>
                  <a:gd name="T10" fmla="*/ 310 w 382"/>
                  <a:gd name="T11" fmla="*/ 250 h 718"/>
                  <a:gd name="T12" fmla="*/ 248 w 382"/>
                  <a:gd name="T13" fmla="*/ 258 h 718"/>
                  <a:gd name="T14" fmla="*/ 212 w 382"/>
                  <a:gd name="T15" fmla="*/ 242 h 718"/>
                  <a:gd name="T16" fmla="*/ 194 w 382"/>
                  <a:gd name="T17" fmla="*/ 212 h 718"/>
                  <a:gd name="T18" fmla="*/ 194 w 382"/>
                  <a:gd name="T19" fmla="*/ 160 h 718"/>
                  <a:gd name="T20" fmla="*/ 200 w 382"/>
                  <a:gd name="T21" fmla="*/ 140 h 718"/>
                  <a:gd name="T22" fmla="*/ 200 w 382"/>
                  <a:gd name="T23" fmla="*/ 110 h 718"/>
                  <a:gd name="T24" fmla="*/ 184 w 382"/>
                  <a:gd name="T25" fmla="*/ 72 h 718"/>
                  <a:gd name="T26" fmla="*/ 158 w 382"/>
                  <a:gd name="T27" fmla="*/ 50 h 718"/>
                  <a:gd name="T28" fmla="*/ 80 w 382"/>
                  <a:gd name="T29" fmla="*/ 0 h 718"/>
                  <a:gd name="T30" fmla="*/ 84 w 382"/>
                  <a:gd name="T31" fmla="*/ 6 h 718"/>
                  <a:gd name="T32" fmla="*/ 96 w 382"/>
                  <a:gd name="T33" fmla="*/ 38 h 718"/>
                  <a:gd name="T34" fmla="*/ 94 w 382"/>
                  <a:gd name="T35" fmla="*/ 70 h 718"/>
                  <a:gd name="T36" fmla="*/ 80 w 382"/>
                  <a:gd name="T37" fmla="*/ 66 h 718"/>
                  <a:gd name="T38" fmla="*/ 48 w 382"/>
                  <a:gd name="T39" fmla="*/ 82 h 718"/>
                  <a:gd name="T40" fmla="*/ 34 w 382"/>
                  <a:gd name="T41" fmla="*/ 106 h 718"/>
                  <a:gd name="T42" fmla="*/ 26 w 382"/>
                  <a:gd name="T43" fmla="*/ 138 h 718"/>
                  <a:gd name="T44" fmla="*/ 24 w 382"/>
                  <a:gd name="T45" fmla="*/ 194 h 718"/>
                  <a:gd name="T46" fmla="*/ 22 w 382"/>
                  <a:gd name="T47" fmla="*/ 204 h 718"/>
                  <a:gd name="T48" fmla="*/ 20 w 382"/>
                  <a:gd name="T49" fmla="*/ 202 h 718"/>
                  <a:gd name="T50" fmla="*/ 0 w 382"/>
                  <a:gd name="T51" fmla="*/ 662 h 718"/>
                  <a:gd name="T52" fmla="*/ 30 w 382"/>
                  <a:gd name="T53" fmla="*/ 636 h 718"/>
                  <a:gd name="T54" fmla="*/ 80 w 382"/>
                  <a:gd name="T55" fmla="*/ 606 h 718"/>
                  <a:gd name="T56" fmla="*/ 108 w 382"/>
                  <a:gd name="T57" fmla="*/ 586 h 718"/>
                  <a:gd name="T58" fmla="*/ 132 w 382"/>
                  <a:gd name="T59" fmla="*/ 542 h 718"/>
                  <a:gd name="T60" fmla="*/ 144 w 382"/>
                  <a:gd name="T61" fmla="*/ 484 h 718"/>
                  <a:gd name="T62" fmla="*/ 220 w 382"/>
                  <a:gd name="T63" fmla="*/ 544 h 718"/>
                  <a:gd name="T64" fmla="*/ 300 w 382"/>
                  <a:gd name="T65" fmla="*/ 626 h 718"/>
                  <a:gd name="T66" fmla="*/ 330 w 382"/>
                  <a:gd name="T67" fmla="*/ 678 h 718"/>
                  <a:gd name="T68" fmla="*/ 336 w 382"/>
                  <a:gd name="T69" fmla="*/ 710 h 718"/>
                  <a:gd name="T70" fmla="*/ 340 w 382"/>
                  <a:gd name="T71" fmla="*/ 718 h 718"/>
                  <a:gd name="T72" fmla="*/ 352 w 382"/>
                  <a:gd name="T73" fmla="*/ 716 h 718"/>
                  <a:gd name="T74" fmla="*/ 372 w 382"/>
                  <a:gd name="T75" fmla="*/ 698 h 718"/>
                  <a:gd name="T76" fmla="*/ 376 w 382"/>
                  <a:gd name="T77" fmla="*/ 680 h 718"/>
                  <a:gd name="T78" fmla="*/ 382 w 382"/>
                  <a:gd name="T79" fmla="*/ 666 h 718"/>
                  <a:gd name="T80" fmla="*/ 372 w 382"/>
                  <a:gd name="T81" fmla="*/ 644 h 718"/>
                  <a:gd name="T82" fmla="*/ 318 w 382"/>
                  <a:gd name="T83" fmla="*/ 582 h 718"/>
                  <a:gd name="T84" fmla="*/ 170 w 382"/>
                  <a:gd name="T85" fmla="*/ 452 h 7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382" h="718">
                    <a:moveTo>
                      <a:pt x="170" y="452"/>
                    </a:moveTo>
                    <a:lnTo>
                      <a:pt x="170" y="452"/>
                    </a:lnTo>
                    <a:lnTo>
                      <a:pt x="194" y="442"/>
                    </a:lnTo>
                    <a:lnTo>
                      <a:pt x="208" y="434"/>
                    </a:lnTo>
                    <a:lnTo>
                      <a:pt x="224" y="424"/>
                    </a:lnTo>
                    <a:lnTo>
                      <a:pt x="238" y="410"/>
                    </a:lnTo>
                    <a:lnTo>
                      <a:pt x="250" y="396"/>
                    </a:lnTo>
                    <a:lnTo>
                      <a:pt x="260" y="378"/>
                    </a:lnTo>
                    <a:lnTo>
                      <a:pt x="264" y="368"/>
                    </a:lnTo>
                    <a:lnTo>
                      <a:pt x="266" y="358"/>
                    </a:lnTo>
                    <a:lnTo>
                      <a:pt x="266" y="358"/>
                    </a:lnTo>
                    <a:lnTo>
                      <a:pt x="270" y="334"/>
                    </a:lnTo>
                    <a:lnTo>
                      <a:pt x="276" y="312"/>
                    </a:lnTo>
                    <a:lnTo>
                      <a:pt x="284" y="294"/>
                    </a:lnTo>
                    <a:lnTo>
                      <a:pt x="292" y="278"/>
                    </a:lnTo>
                    <a:lnTo>
                      <a:pt x="304" y="256"/>
                    </a:lnTo>
                    <a:lnTo>
                      <a:pt x="310" y="250"/>
                    </a:lnTo>
                    <a:lnTo>
                      <a:pt x="310" y="250"/>
                    </a:lnTo>
                    <a:lnTo>
                      <a:pt x="286" y="256"/>
                    </a:lnTo>
                    <a:lnTo>
                      <a:pt x="266" y="258"/>
                    </a:lnTo>
                    <a:lnTo>
                      <a:pt x="248" y="258"/>
                    </a:lnTo>
                    <a:lnTo>
                      <a:pt x="234" y="254"/>
                    </a:lnTo>
                    <a:lnTo>
                      <a:pt x="220" y="250"/>
                    </a:lnTo>
                    <a:lnTo>
                      <a:pt x="212" y="242"/>
                    </a:lnTo>
                    <a:lnTo>
                      <a:pt x="204" y="234"/>
                    </a:lnTo>
                    <a:lnTo>
                      <a:pt x="198" y="224"/>
                    </a:lnTo>
                    <a:lnTo>
                      <a:pt x="194" y="212"/>
                    </a:lnTo>
                    <a:lnTo>
                      <a:pt x="192" y="202"/>
                    </a:lnTo>
                    <a:lnTo>
                      <a:pt x="190" y="180"/>
                    </a:lnTo>
                    <a:lnTo>
                      <a:pt x="194" y="160"/>
                    </a:lnTo>
                    <a:lnTo>
                      <a:pt x="198" y="148"/>
                    </a:lnTo>
                    <a:lnTo>
                      <a:pt x="198" y="148"/>
                    </a:lnTo>
                    <a:lnTo>
                      <a:pt x="200" y="140"/>
                    </a:lnTo>
                    <a:lnTo>
                      <a:pt x="202" y="130"/>
                    </a:lnTo>
                    <a:lnTo>
                      <a:pt x="202" y="120"/>
                    </a:lnTo>
                    <a:lnTo>
                      <a:pt x="200" y="110"/>
                    </a:lnTo>
                    <a:lnTo>
                      <a:pt x="194" y="90"/>
                    </a:lnTo>
                    <a:lnTo>
                      <a:pt x="188" y="80"/>
                    </a:lnTo>
                    <a:lnTo>
                      <a:pt x="184" y="72"/>
                    </a:lnTo>
                    <a:lnTo>
                      <a:pt x="184" y="72"/>
                    </a:lnTo>
                    <a:lnTo>
                      <a:pt x="174" y="64"/>
                    </a:lnTo>
                    <a:lnTo>
                      <a:pt x="158" y="50"/>
                    </a:lnTo>
                    <a:lnTo>
                      <a:pt x="120" y="22"/>
                    </a:lnTo>
                    <a:lnTo>
                      <a:pt x="88" y="4"/>
                    </a:lnTo>
                    <a:lnTo>
                      <a:pt x="80" y="0"/>
                    </a:lnTo>
                    <a:lnTo>
                      <a:pt x="80" y="2"/>
                    </a:lnTo>
                    <a:lnTo>
                      <a:pt x="84" y="6"/>
                    </a:lnTo>
                    <a:lnTo>
                      <a:pt x="84" y="6"/>
                    </a:lnTo>
                    <a:lnTo>
                      <a:pt x="90" y="16"/>
                    </a:lnTo>
                    <a:lnTo>
                      <a:pt x="94" y="28"/>
                    </a:lnTo>
                    <a:lnTo>
                      <a:pt x="96" y="38"/>
                    </a:lnTo>
                    <a:lnTo>
                      <a:pt x="98" y="48"/>
                    </a:lnTo>
                    <a:lnTo>
                      <a:pt x="96" y="64"/>
                    </a:lnTo>
                    <a:lnTo>
                      <a:pt x="94" y="70"/>
                    </a:lnTo>
                    <a:lnTo>
                      <a:pt x="94" y="70"/>
                    </a:lnTo>
                    <a:lnTo>
                      <a:pt x="88" y="68"/>
                    </a:lnTo>
                    <a:lnTo>
                      <a:pt x="80" y="66"/>
                    </a:lnTo>
                    <a:lnTo>
                      <a:pt x="70" y="68"/>
                    </a:lnTo>
                    <a:lnTo>
                      <a:pt x="58" y="72"/>
                    </a:lnTo>
                    <a:lnTo>
                      <a:pt x="48" y="82"/>
                    </a:lnTo>
                    <a:lnTo>
                      <a:pt x="44" y="88"/>
                    </a:lnTo>
                    <a:lnTo>
                      <a:pt x="38" y="96"/>
                    </a:lnTo>
                    <a:lnTo>
                      <a:pt x="34" y="106"/>
                    </a:lnTo>
                    <a:lnTo>
                      <a:pt x="30" y="118"/>
                    </a:lnTo>
                    <a:lnTo>
                      <a:pt x="30" y="118"/>
                    </a:lnTo>
                    <a:lnTo>
                      <a:pt x="26" y="138"/>
                    </a:lnTo>
                    <a:lnTo>
                      <a:pt x="24" y="154"/>
                    </a:lnTo>
                    <a:lnTo>
                      <a:pt x="24" y="180"/>
                    </a:lnTo>
                    <a:lnTo>
                      <a:pt x="24" y="194"/>
                    </a:lnTo>
                    <a:lnTo>
                      <a:pt x="24" y="202"/>
                    </a:lnTo>
                    <a:lnTo>
                      <a:pt x="24" y="202"/>
                    </a:lnTo>
                    <a:lnTo>
                      <a:pt x="22" y="204"/>
                    </a:lnTo>
                    <a:lnTo>
                      <a:pt x="20" y="204"/>
                    </a:lnTo>
                    <a:lnTo>
                      <a:pt x="20" y="202"/>
                    </a:lnTo>
                    <a:lnTo>
                      <a:pt x="20" y="202"/>
                    </a:lnTo>
                    <a:lnTo>
                      <a:pt x="16" y="194"/>
                    </a:lnTo>
                    <a:lnTo>
                      <a:pt x="0" y="146"/>
                    </a:lnTo>
                    <a:lnTo>
                      <a:pt x="0" y="662"/>
                    </a:lnTo>
                    <a:lnTo>
                      <a:pt x="0" y="662"/>
                    </a:lnTo>
                    <a:lnTo>
                      <a:pt x="12" y="650"/>
                    </a:lnTo>
                    <a:lnTo>
                      <a:pt x="30" y="636"/>
                    </a:lnTo>
                    <a:lnTo>
                      <a:pt x="52" y="620"/>
                    </a:lnTo>
                    <a:lnTo>
                      <a:pt x="80" y="606"/>
                    </a:lnTo>
                    <a:lnTo>
                      <a:pt x="80" y="606"/>
                    </a:lnTo>
                    <a:lnTo>
                      <a:pt x="90" y="600"/>
                    </a:lnTo>
                    <a:lnTo>
                      <a:pt x="100" y="594"/>
                    </a:lnTo>
                    <a:lnTo>
                      <a:pt x="108" y="586"/>
                    </a:lnTo>
                    <a:lnTo>
                      <a:pt x="114" y="578"/>
                    </a:lnTo>
                    <a:lnTo>
                      <a:pt x="126" y="560"/>
                    </a:lnTo>
                    <a:lnTo>
                      <a:pt x="132" y="542"/>
                    </a:lnTo>
                    <a:lnTo>
                      <a:pt x="138" y="524"/>
                    </a:lnTo>
                    <a:lnTo>
                      <a:pt x="142" y="508"/>
                    </a:lnTo>
                    <a:lnTo>
                      <a:pt x="144" y="484"/>
                    </a:lnTo>
                    <a:lnTo>
                      <a:pt x="144" y="484"/>
                    </a:lnTo>
                    <a:lnTo>
                      <a:pt x="188" y="518"/>
                    </a:lnTo>
                    <a:lnTo>
                      <a:pt x="220" y="544"/>
                    </a:lnTo>
                    <a:lnTo>
                      <a:pt x="254" y="576"/>
                    </a:lnTo>
                    <a:lnTo>
                      <a:pt x="286" y="610"/>
                    </a:lnTo>
                    <a:lnTo>
                      <a:pt x="300" y="626"/>
                    </a:lnTo>
                    <a:lnTo>
                      <a:pt x="312" y="644"/>
                    </a:lnTo>
                    <a:lnTo>
                      <a:pt x="322" y="662"/>
                    </a:lnTo>
                    <a:lnTo>
                      <a:pt x="330" y="678"/>
                    </a:lnTo>
                    <a:lnTo>
                      <a:pt x="336" y="694"/>
                    </a:lnTo>
                    <a:lnTo>
                      <a:pt x="336" y="710"/>
                    </a:lnTo>
                    <a:lnTo>
                      <a:pt x="336" y="710"/>
                    </a:lnTo>
                    <a:lnTo>
                      <a:pt x="336" y="712"/>
                    </a:lnTo>
                    <a:lnTo>
                      <a:pt x="336" y="716"/>
                    </a:lnTo>
                    <a:lnTo>
                      <a:pt x="340" y="718"/>
                    </a:lnTo>
                    <a:lnTo>
                      <a:pt x="346" y="718"/>
                    </a:lnTo>
                    <a:lnTo>
                      <a:pt x="346" y="718"/>
                    </a:lnTo>
                    <a:lnTo>
                      <a:pt x="352" y="716"/>
                    </a:lnTo>
                    <a:lnTo>
                      <a:pt x="362" y="710"/>
                    </a:lnTo>
                    <a:lnTo>
                      <a:pt x="368" y="706"/>
                    </a:lnTo>
                    <a:lnTo>
                      <a:pt x="372" y="698"/>
                    </a:lnTo>
                    <a:lnTo>
                      <a:pt x="376" y="690"/>
                    </a:lnTo>
                    <a:lnTo>
                      <a:pt x="376" y="680"/>
                    </a:lnTo>
                    <a:lnTo>
                      <a:pt x="376" y="680"/>
                    </a:lnTo>
                    <a:lnTo>
                      <a:pt x="378" y="674"/>
                    </a:lnTo>
                    <a:lnTo>
                      <a:pt x="380" y="670"/>
                    </a:lnTo>
                    <a:lnTo>
                      <a:pt x="382" y="666"/>
                    </a:lnTo>
                    <a:lnTo>
                      <a:pt x="380" y="658"/>
                    </a:lnTo>
                    <a:lnTo>
                      <a:pt x="380" y="658"/>
                    </a:lnTo>
                    <a:lnTo>
                      <a:pt x="372" y="644"/>
                    </a:lnTo>
                    <a:lnTo>
                      <a:pt x="358" y="626"/>
                    </a:lnTo>
                    <a:lnTo>
                      <a:pt x="340" y="606"/>
                    </a:lnTo>
                    <a:lnTo>
                      <a:pt x="318" y="582"/>
                    </a:lnTo>
                    <a:lnTo>
                      <a:pt x="290" y="554"/>
                    </a:lnTo>
                    <a:lnTo>
                      <a:pt x="256" y="524"/>
                    </a:lnTo>
                    <a:lnTo>
                      <a:pt x="170" y="452"/>
                    </a:lnTo>
                    <a:lnTo>
                      <a:pt x="170" y="452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>
                <a:noFill/>
              </a:ln>
              <a:effectLst>
                <a:glow rad="50800">
                  <a:schemeClr val="accent1">
                    <a:alpha val="18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" name="Freeform 23"/>
              <p:cNvSpPr>
                <a:spLocks noChangeAspect="1"/>
              </p:cNvSpPr>
              <p:nvPr/>
            </p:nvSpPr>
            <p:spPr bwMode="auto">
              <a:xfrm>
                <a:off x="8551334" y="6180666"/>
                <a:ext cx="592666" cy="677333"/>
              </a:xfrm>
              <a:custGeom>
                <a:avLst/>
                <a:gdLst>
                  <a:gd name="T0" fmla="*/ 536 w 560"/>
                  <a:gd name="T1" fmla="*/ 100 h 640"/>
                  <a:gd name="T2" fmla="*/ 496 w 560"/>
                  <a:gd name="T3" fmla="*/ 106 h 640"/>
                  <a:gd name="T4" fmla="*/ 456 w 560"/>
                  <a:gd name="T5" fmla="*/ 118 h 640"/>
                  <a:gd name="T6" fmla="*/ 438 w 560"/>
                  <a:gd name="T7" fmla="*/ 110 h 640"/>
                  <a:gd name="T8" fmla="*/ 436 w 560"/>
                  <a:gd name="T9" fmla="*/ 82 h 640"/>
                  <a:gd name="T10" fmla="*/ 428 w 560"/>
                  <a:gd name="T11" fmla="*/ 76 h 640"/>
                  <a:gd name="T12" fmla="*/ 360 w 560"/>
                  <a:gd name="T13" fmla="*/ 146 h 640"/>
                  <a:gd name="T14" fmla="*/ 328 w 560"/>
                  <a:gd name="T15" fmla="*/ 192 h 640"/>
                  <a:gd name="T16" fmla="*/ 290 w 560"/>
                  <a:gd name="T17" fmla="*/ 108 h 640"/>
                  <a:gd name="T18" fmla="*/ 274 w 560"/>
                  <a:gd name="T19" fmla="*/ 38 h 640"/>
                  <a:gd name="T20" fmla="*/ 280 w 560"/>
                  <a:gd name="T21" fmla="*/ 6 h 640"/>
                  <a:gd name="T22" fmla="*/ 280 w 560"/>
                  <a:gd name="T23" fmla="*/ 2 h 640"/>
                  <a:gd name="T24" fmla="*/ 262 w 560"/>
                  <a:gd name="T25" fmla="*/ 0 h 640"/>
                  <a:gd name="T26" fmla="*/ 248 w 560"/>
                  <a:gd name="T27" fmla="*/ 14 h 640"/>
                  <a:gd name="T28" fmla="*/ 244 w 560"/>
                  <a:gd name="T29" fmla="*/ 18 h 640"/>
                  <a:gd name="T30" fmla="*/ 240 w 560"/>
                  <a:gd name="T31" fmla="*/ 26 h 640"/>
                  <a:gd name="T32" fmla="*/ 254 w 560"/>
                  <a:gd name="T33" fmla="*/ 88 h 640"/>
                  <a:gd name="T34" fmla="*/ 304 w 560"/>
                  <a:gd name="T35" fmla="*/ 204 h 640"/>
                  <a:gd name="T36" fmla="*/ 222 w 560"/>
                  <a:gd name="T37" fmla="*/ 206 h 640"/>
                  <a:gd name="T38" fmla="*/ 136 w 560"/>
                  <a:gd name="T39" fmla="*/ 224 h 640"/>
                  <a:gd name="T40" fmla="*/ 164 w 560"/>
                  <a:gd name="T41" fmla="*/ 234 h 640"/>
                  <a:gd name="T42" fmla="*/ 178 w 560"/>
                  <a:gd name="T43" fmla="*/ 254 h 640"/>
                  <a:gd name="T44" fmla="*/ 166 w 560"/>
                  <a:gd name="T45" fmla="*/ 272 h 640"/>
                  <a:gd name="T46" fmla="*/ 122 w 560"/>
                  <a:gd name="T47" fmla="*/ 300 h 640"/>
                  <a:gd name="T48" fmla="*/ 90 w 560"/>
                  <a:gd name="T49" fmla="*/ 348 h 640"/>
                  <a:gd name="T50" fmla="*/ 22 w 560"/>
                  <a:gd name="T51" fmla="*/ 414 h 640"/>
                  <a:gd name="T52" fmla="*/ 0 w 560"/>
                  <a:gd name="T53" fmla="*/ 430 h 640"/>
                  <a:gd name="T54" fmla="*/ 102 w 560"/>
                  <a:gd name="T55" fmla="*/ 404 h 640"/>
                  <a:gd name="T56" fmla="*/ 136 w 560"/>
                  <a:gd name="T57" fmla="*/ 406 h 640"/>
                  <a:gd name="T58" fmla="*/ 152 w 560"/>
                  <a:gd name="T59" fmla="*/ 418 h 640"/>
                  <a:gd name="T60" fmla="*/ 156 w 560"/>
                  <a:gd name="T61" fmla="*/ 438 h 640"/>
                  <a:gd name="T62" fmla="*/ 138 w 560"/>
                  <a:gd name="T63" fmla="*/ 486 h 640"/>
                  <a:gd name="T64" fmla="*/ 90 w 560"/>
                  <a:gd name="T65" fmla="*/ 550 h 640"/>
                  <a:gd name="T66" fmla="*/ 126 w 560"/>
                  <a:gd name="T67" fmla="*/ 542 h 640"/>
                  <a:gd name="T68" fmla="*/ 158 w 560"/>
                  <a:gd name="T69" fmla="*/ 550 h 640"/>
                  <a:gd name="T70" fmla="*/ 170 w 560"/>
                  <a:gd name="T71" fmla="*/ 572 h 640"/>
                  <a:gd name="T72" fmla="*/ 168 w 560"/>
                  <a:gd name="T73" fmla="*/ 626 h 640"/>
                  <a:gd name="T74" fmla="*/ 186 w 560"/>
                  <a:gd name="T75" fmla="*/ 626 h 640"/>
                  <a:gd name="T76" fmla="*/ 280 w 560"/>
                  <a:gd name="T77" fmla="*/ 640 h 640"/>
                  <a:gd name="T78" fmla="*/ 310 w 560"/>
                  <a:gd name="T79" fmla="*/ 628 h 640"/>
                  <a:gd name="T80" fmla="*/ 322 w 560"/>
                  <a:gd name="T81" fmla="*/ 628 h 640"/>
                  <a:gd name="T82" fmla="*/ 330 w 560"/>
                  <a:gd name="T83" fmla="*/ 580 h 640"/>
                  <a:gd name="T84" fmla="*/ 346 w 560"/>
                  <a:gd name="T85" fmla="*/ 526 h 640"/>
                  <a:gd name="T86" fmla="*/ 354 w 560"/>
                  <a:gd name="T87" fmla="*/ 526 h 640"/>
                  <a:gd name="T88" fmla="*/ 358 w 560"/>
                  <a:gd name="T89" fmla="*/ 534 h 640"/>
                  <a:gd name="T90" fmla="*/ 364 w 560"/>
                  <a:gd name="T91" fmla="*/ 584 h 640"/>
                  <a:gd name="T92" fmla="*/ 424 w 560"/>
                  <a:gd name="T93" fmla="*/ 640 h 640"/>
                  <a:gd name="T94" fmla="*/ 438 w 560"/>
                  <a:gd name="T95" fmla="*/ 624 h 640"/>
                  <a:gd name="T96" fmla="*/ 458 w 560"/>
                  <a:gd name="T97" fmla="*/ 622 h 640"/>
                  <a:gd name="T98" fmla="*/ 474 w 560"/>
                  <a:gd name="T99" fmla="*/ 640 h 6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560" h="640">
                    <a:moveTo>
                      <a:pt x="560" y="100"/>
                    </a:moveTo>
                    <a:lnTo>
                      <a:pt x="560" y="100"/>
                    </a:lnTo>
                    <a:lnTo>
                      <a:pt x="536" y="100"/>
                    </a:lnTo>
                    <a:lnTo>
                      <a:pt x="512" y="98"/>
                    </a:lnTo>
                    <a:lnTo>
                      <a:pt x="512" y="98"/>
                    </a:lnTo>
                    <a:lnTo>
                      <a:pt x="496" y="106"/>
                    </a:lnTo>
                    <a:lnTo>
                      <a:pt x="480" y="114"/>
                    </a:lnTo>
                    <a:lnTo>
                      <a:pt x="464" y="118"/>
                    </a:lnTo>
                    <a:lnTo>
                      <a:pt x="456" y="118"/>
                    </a:lnTo>
                    <a:lnTo>
                      <a:pt x="448" y="118"/>
                    </a:lnTo>
                    <a:lnTo>
                      <a:pt x="442" y="116"/>
                    </a:lnTo>
                    <a:lnTo>
                      <a:pt x="438" y="110"/>
                    </a:lnTo>
                    <a:lnTo>
                      <a:pt x="436" y="104"/>
                    </a:lnTo>
                    <a:lnTo>
                      <a:pt x="434" y="94"/>
                    </a:lnTo>
                    <a:lnTo>
                      <a:pt x="436" y="82"/>
                    </a:lnTo>
                    <a:lnTo>
                      <a:pt x="442" y="66"/>
                    </a:lnTo>
                    <a:lnTo>
                      <a:pt x="442" y="66"/>
                    </a:lnTo>
                    <a:lnTo>
                      <a:pt x="428" y="76"/>
                    </a:lnTo>
                    <a:lnTo>
                      <a:pt x="396" y="106"/>
                    </a:lnTo>
                    <a:lnTo>
                      <a:pt x="378" y="126"/>
                    </a:lnTo>
                    <a:lnTo>
                      <a:pt x="360" y="146"/>
                    </a:lnTo>
                    <a:lnTo>
                      <a:pt x="342" y="170"/>
                    </a:lnTo>
                    <a:lnTo>
                      <a:pt x="328" y="192"/>
                    </a:lnTo>
                    <a:lnTo>
                      <a:pt x="328" y="192"/>
                    </a:lnTo>
                    <a:lnTo>
                      <a:pt x="312" y="160"/>
                    </a:lnTo>
                    <a:lnTo>
                      <a:pt x="300" y="134"/>
                    </a:lnTo>
                    <a:lnTo>
                      <a:pt x="290" y="108"/>
                    </a:lnTo>
                    <a:lnTo>
                      <a:pt x="280" y="80"/>
                    </a:lnTo>
                    <a:lnTo>
                      <a:pt x="276" y="52"/>
                    </a:lnTo>
                    <a:lnTo>
                      <a:pt x="274" y="38"/>
                    </a:lnTo>
                    <a:lnTo>
                      <a:pt x="274" y="26"/>
                    </a:lnTo>
                    <a:lnTo>
                      <a:pt x="276" y="16"/>
                    </a:lnTo>
                    <a:lnTo>
                      <a:pt x="280" y="6"/>
                    </a:lnTo>
                    <a:lnTo>
                      <a:pt x="280" y="6"/>
                    </a:lnTo>
                    <a:lnTo>
                      <a:pt x="282" y="4"/>
                    </a:lnTo>
                    <a:lnTo>
                      <a:pt x="280" y="2"/>
                    </a:lnTo>
                    <a:lnTo>
                      <a:pt x="280" y="0"/>
                    </a:lnTo>
                    <a:lnTo>
                      <a:pt x="262" y="0"/>
                    </a:lnTo>
                    <a:lnTo>
                      <a:pt x="262" y="0"/>
                    </a:lnTo>
                    <a:lnTo>
                      <a:pt x="254" y="4"/>
                    </a:lnTo>
                    <a:lnTo>
                      <a:pt x="252" y="8"/>
                    </a:lnTo>
                    <a:lnTo>
                      <a:pt x="248" y="14"/>
                    </a:lnTo>
                    <a:lnTo>
                      <a:pt x="248" y="14"/>
                    </a:lnTo>
                    <a:lnTo>
                      <a:pt x="246" y="16"/>
                    </a:lnTo>
                    <a:lnTo>
                      <a:pt x="244" y="18"/>
                    </a:lnTo>
                    <a:lnTo>
                      <a:pt x="242" y="20"/>
                    </a:lnTo>
                    <a:lnTo>
                      <a:pt x="240" y="26"/>
                    </a:lnTo>
                    <a:lnTo>
                      <a:pt x="240" y="26"/>
                    </a:lnTo>
                    <a:lnTo>
                      <a:pt x="240" y="36"/>
                    </a:lnTo>
                    <a:lnTo>
                      <a:pt x="244" y="50"/>
                    </a:lnTo>
                    <a:lnTo>
                      <a:pt x="254" y="88"/>
                    </a:lnTo>
                    <a:lnTo>
                      <a:pt x="274" y="138"/>
                    </a:lnTo>
                    <a:lnTo>
                      <a:pt x="304" y="204"/>
                    </a:lnTo>
                    <a:lnTo>
                      <a:pt x="304" y="204"/>
                    </a:lnTo>
                    <a:lnTo>
                      <a:pt x="278" y="202"/>
                    </a:lnTo>
                    <a:lnTo>
                      <a:pt x="250" y="204"/>
                    </a:lnTo>
                    <a:lnTo>
                      <a:pt x="222" y="206"/>
                    </a:lnTo>
                    <a:lnTo>
                      <a:pt x="196" y="210"/>
                    </a:lnTo>
                    <a:lnTo>
                      <a:pt x="154" y="220"/>
                    </a:lnTo>
                    <a:lnTo>
                      <a:pt x="136" y="224"/>
                    </a:lnTo>
                    <a:lnTo>
                      <a:pt x="136" y="224"/>
                    </a:lnTo>
                    <a:lnTo>
                      <a:pt x="152" y="230"/>
                    </a:lnTo>
                    <a:lnTo>
                      <a:pt x="164" y="234"/>
                    </a:lnTo>
                    <a:lnTo>
                      <a:pt x="172" y="242"/>
                    </a:lnTo>
                    <a:lnTo>
                      <a:pt x="176" y="248"/>
                    </a:lnTo>
                    <a:lnTo>
                      <a:pt x="178" y="254"/>
                    </a:lnTo>
                    <a:lnTo>
                      <a:pt x="176" y="260"/>
                    </a:lnTo>
                    <a:lnTo>
                      <a:pt x="172" y="266"/>
                    </a:lnTo>
                    <a:lnTo>
                      <a:pt x="166" y="272"/>
                    </a:lnTo>
                    <a:lnTo>
                      <a:pt x="154" y="284"/>
                    </a:lnTo>
                    <a:lnTo>
                      <a:pt x="138" y="292"/>
                    </a:lnTo>
                    <a:lnTo>
                      <a:pt x="122" y="300"/>
                    </a:lnTo>
                    <a:lnTo>
                      <a:pt x="122" y="300"/>
                    </a:lnTo>
                    <a:lnTo>
                      <a:pt x="108" y="326"/>
                    </a:lnTo>
                    <a:lnTo>
                      <a:pt x="90" y="348"/>
                    </a:lnTo>
                    <a:lnTo>
                      <a:pt x="72" y="368"/>
                    </a:lnTo>
                    <a:lnTo>
                      <a:pt x="54" y="386"/>
                    </a:lnTo>
                    <a:lnTo>
                      <a:pt x="22" y="414"/>
                    </a:lnTo>
                    <a:lnTo>
                      <a:pt x="0" y="428"/>
                    </a:lnTo>
                    <a:lnTo>
                      <a:pt x="0" y="430"/>
                    </a:lnTo>
                    <a:lnTo>
                      <a:pt x="0" y="430"/>
                    </a:lnTo>
                    <a:lnTo>
                      <a:pt x="48" y="414"/>
                    </a:lnTo>
                    <a:lnTo>
                      <a:pt x="86" y="406"/>
                    </a:lnTo>
                    <a:lnTo>
                      <a:pt x="102" y="404"/>
                    </a:lnTo>
                    <a:lnTo>
                      <a:pt x="116" y="404"/>
                    </a:lnTo>
                    <a:lnTo>
                      <a:pt x="126" y="404"/>
                    </a:lnTo>
                    <a:lnTo>
                      <a:pt x="136" y="406"/>
                    </a:lnTo>
                    <a:lnTo>
                      <a:pt x="144" y="410"/>
                    </a:lnTo>
                    <a:lnTo>
                      <a:pt x="148" y="414"/>
                    </a:lnTo>
                    <a:lnTo>
                      <a:pt x="152" y="418"/>
                    </a:lnTo>
                    <a:lnTo>
                      <a:pt x="156" y="424"/>
                    </a:lnTo>
                    <a:lnTo>
                      <a:pt x="156" y="430"/>
                    </a:lnTo>
                    <a:lnTo>
                      <a:pt x="156" y="438"/>
                    </a:lnTo>
                    <a:lnTo>
                      <a:pt x="154" y="454"/>
                    </a:lnTo>
                    <a:lnTo>
                      <a:pt x="146" y="470"/>
                    </a:lnTo>
                    <a:lnTo>
                      <a:pt x="138" y="486"/>
                    </a:lnTo>
                    <a:lnTo>
                      <a:pt x="116" y="518"/>
                    </a:lnTo>
                    <a:lnTo>
                      <a:pt x="98" y="540"/>
                    </a:lnTo>
                    <a:lnTo>
                      <a:pt x="90" y="550"/>
                    </a:lnTo>
                    <a:lnTo>
                      <a:pt x="90" y="550"/>
                    </a:lnTo>
                    <a:lnTo>
                      <a:pt x="110" y="544"/>
                    </a:lnTo>
                    <a:lnTo>
                      <a:pt x="126" y="542"/>
                    </a:lnTo>
                    <a:lnTo>
                      <a:pt x="138" y="542"/>
                    </a:lnTo>
                    <a:lnTo>
                      <a:pt x="148" y="544"/>
                    </a:lnTo>
                    <a:lnTo>
                      <a:pt x="158" y="550"/>
                    </a:lnTo>
                    <a:lnTo>
                      <a:pt x="164" y="556"/>
                    </a:lnTo>
                    <a:lnTo>
                      <a:pt x="168" y="564"/>
                    </a:lnTo>
                    <a:lnTo>
                      <a:pt x="170" y="572"/>
                    </a:lnTo>
                    <a:lnTo>
                      <a:pt x="172" y="592"/>
                    </a:lnTo>
                    <a:lnTo>
                      <a:pt x="172" y="608"/>
                    </a:lnTo>
                    <a:lnTo>
                      <a:pt x="168" y="626"/>
                    </a:lnTo>
                    <a:lnTo>
                      <a:pt x="168" y="626"/>
                    </a:lnTo>
                    <a:lnTo>
                      <a:pt x="178" y="624"/>
                    </a:lnTo>
                    <a:lnTo>
                      <a:pt x="186" y="626"/>
                    </a:lnTo>
                    <a:lnTo>
                      <a:pt x="192" y="632"/>
                    </a:lnTo>
                    <a:lnTo>
                      <a:pt x="198" y="640"/>
                    </a:lnTo>
                    <a:lnTo>
                      <a:pt x="280" y="640"/>
                    </a:lnTo>
                    <a:lnTo>
                      <a:pt x="280" y="640"/>
                    </a:lnTo>
                    <a:lnTo>
                      <a:pt x="296" y="632"/>
                    </a:lnTo>
                    <a:lnTo>
                      <a:pt x="310" y="628"/>
                    </a:lnTo>
                    <a:lnTo>
                      <a:pt x="320" y="628"/>
                    </a:lnTo>
                    <a:lnTo>
                      <a:pt x="322" y="628"/>
                    </a:lnTo>
                    <a:lnTo>
                      <a:pt x="322" y="628"/>
                    </a:lnTo>
                    <a:lnTo>
                      <a:pt x="322" y="620"/>
                    </a:lnTo>
                    <a:lnTo>
                      <a:pt x="324" y="608"/>
                    </a:lnTo>
                    <a:lnTo>
                      <a:pt x="330" y="580"/>
                    </a:lnTo>
                    <a:lnTo>
                      <a:pt x="344" y="530"/>
                    </a:lnTo>
                    <a:lnTo>
                      <a:pt x="344" y="530"/>
                    </a:lnTo>
                    <a:lnTo>
                      <a:pt x="346" y="526"/>
                    </a:lnTo>
                    <a:lnTo>
                      <a:pt x="348" y="522"/>
                    </a:lnTo>
                    <a:lnTo>
                      <a:pt x="352" y="524"/>
                    </a:lnTo>
                    <a:lnTo>
                      <a:pt x="354" y="526"/>
                    </a:lnTo>
                    <a:lnTo>
                      <a:pt x="356" y="530"/>
                    </a:lnTo>
                    <a:lnTo>
                      <a:pt x="358" y="534"/>
                    </a:lnTo>
                    <a:lnTo>
                      <a:pt x="358" y="534"/>
                    </a:lnTo>
                    <a:lnTo>
                      <a:pt x="358" y="544"/>
                    </a:lnTo>
                    <a:lnTo>
                      <a:pt x="358" y="556"/>
                    </a:lnTo>
                    <a:lnTo>
                      <a:pt x="364" y="584"/>
                    </a:lnTo>
                    <a:lnTo>
                      <a:pt x="372" y="612"/>
                    </a:lnTo>
                    <a:lnTo>
                      <a:pt x="382" y="640"/>
                    </a:lnTo>
                    <a:lnTo>
                      <a:pt x="424" y="640"/>
                    </a:lnTo>
                    <a:lnTo>
                      <a:pt x="424" y="640"/>
                    </a:lnTo>
                    <a:lnTo>
                      <a:pt x="432" y="630"/>
                    </a:lnTo>
                    <a:lnTo>
                      <a:pt x="438" y="624"/>
                    </a:lnTo>
                    <a:lnTo>
                      <a:pt x="446" y="620"/>
                    </a:lnTo>
                    <a:lnTo>
                      <a:pt x="452" y="620"/>
                    </a:lnTo>
                    <a:lnTo>
                      <a:pt x="458" y="622"/>
                    </a:lnTo>
                    <a:lnTo>
                      <a:pt x="464" y="628"/>
                    </a:lnTo>
                    <a:lnTo>
                      <a:pt x="470" y="632"/>
                    </a:lnTo>
                    <a:lnTo>
                      <a:pt x="474" y="640"/>
                    </a:lnTo>
                    <a:lnTo>
                      <a:pt x="560" y="640"/>
                    </a:lnTo>
                    <a:lnTo>
                      <a:pt x="560" y="100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>
                <a:noFill/>
              </a:ln>
              <a:effectLst>
                <a:glow rad="50800">
                  <a:schemeClr val="accent1">
                    <a:alpha val="15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64" name="Group 200"/>
            <p:cNvGrpSpPr/>
            <p:nvPr/>
          </p:nvGrpSpPr>
          <p:grpSpPr>
            <a:xfrm>
              <a:off x="-17347" y="0"/>
              <a:ext cx="9161347" cy="6857992"/>
              <a:chOff x="-17347" y="0"/>
              <a:chExt cx="9161347" cy="6857992"/>
            </a:xfrm>
          </p:grpSpPr>
          <p:sp>
            <p:nvSpPr>
              <p:cNvPr id="65" name="Freeform 16"/>
              <p:cNvSpPr>
                <a:spLocks noChangeAspect="1"/>
              </p:cNvSpPr>
              <p:nvPr/>
            </p:nvSpPr>
            <p:spPr bwMode="auto">
              <a:xfrm rot="9111631">
                <a:off x="7788433" y="1465582"/>
                <a:ext cx="1285378" cy="1966190"/>
              </a:xfrm>
              <a:custGeom>
                <a:avLst/>
                <a:gdLst/>
                <a:ahLst/>
                <a:cxnLst>
                  <a:cxn ang="0">
                    <a:pos x="942" y="650"/>
                  </a:cxn>
                  <a:cxn ang="0">
                    <a:pos x="932" y="564"/>
                  </a:cxn>
                  <a:cxn ang="0">
                    <a:pos x="906" y="552"/>
                  </a:cxn>
                  <a:cxn ang="0">
                    <a:pos x="752" y="596"/>
                  </a:cxn>
                  <a:cxn ang="0">
                    <a:pos x="706" y="618"/>
                  </a:cxn>
                  <a:cxn ang="0">
                    <a:pos x="654" y="660"/>
                  </a:cxn>
                  <a:cxn ang="0">
                    <a:pos x="650" y="654"/>
                  </a:cxn>
                  <a:cxn ang="0">
                    <a:pos x="744" y="506"/>
                  </a:cxn>
                  <a:cxn ang="0">
                    <a:pos x="744" y="390"/>
                  </a:cxn>
                  <a:cxn ang="0">
                    <a:pos x="702" y="264"/>
                  </a:cxn>
                  <a:cxn ang="0">
                    <a:pos x="594" y="224"/>
                  </a:cxn>
                  <a:cxn ang="0">
                    <a:pos x="498" y="116"/>
                  </a:cxn>
                  <a:cxn ang="0">
                    <a:pos x="472" y="8"/>
                  </a:cxn>
                  <a:cxn ang="0">
                    <a:pos x="470" y="8"/>
                  </a:cxn>
                  <a:cxn ang="0">
                    <a:pos x="444" y="116"/>
                  </a:cxn>
                  <a:cxn ang="0">
                    <a:pos x="350" y="224"/>
                  </a:cxn>
                  <a:cxn ang="0">
                    <a:pos x="240" y="264"/>
                  </a:cxn>
                  <a:cxn ang="0">
                    <a:pos x="198" y="390"/>
                  </a:cxn>
                  <a:cxn ang="0">
                    <a:pos x="198" y="506"/>
                  </a:cxn>
                  <a:cxn ang="0">
                    <a:pos x="292" y="654"/>
                  </a:cxn>
                  <a:cxn ang="0">
                    <a:pos x="288" y="660"/>
                  </a:cxn>
                  <a:cxn ang="0">
                    <a:pos x="240" y="622"/>
                  </a:cxn>
                  <a:cxn ang="0">
                    <a:pos x="180" y="592"/>
                  </a:cxn>
                  <a:cxn ang="0">
                    <a:pos x="30" y="552"/>
                  </a:cxn>
                  <a:cxn ang="0">
                    <a:pos x="8" y="576"/>
                  </a:cxn>
                  <a:cxn ang="0">
                    <a:pos x="8" y="692"/>
                  </a:cxn>
                  <a:cxn ang="0">
                    <a:pos x="22" y="740"/>
                  </a:cxn>
                  <a:cxn ang="0">
                    <a:pos x="52" y="782"/>
                  </a:cxn>
                  <a:cxn ang="0">
                    <a:pos x="88" y="804"/>
                  </a:cxn>
                  <a:cxn ang="0">
                    <a:pos x="150" y="840"/>
                  </a:cxn>
                  <a:cxn ang="0">
                    <a:pos x="178" y="912"/>
                  </a:cxn>
                  <a:cxn ang="0">
                    <a:pos x="106" y="1008"/>
                  </a:cxn>
                  <a:cxn ang="0">
                    <a:pos x="174" y="1016"/>
                  </a:cxn>
                  <a:cxn ang="0">
                    <a:pos x="274" y="1056"/>
                  </a:cxn>
                  <a:cxn ang="0">
                    <a:pos x="346" y="1062"/>
                  </a:cxn>
                  <a:cxn ang="0">
                    <a:pos x="444" y="1020"/>
                  </a:cxn>
                  <a:cxn ang="0">
                    <a:pos x="430" y="1246"/>
                  </a:cxn>
                  <a:cxn ang="0">
                    <a:pos x="386" y="1382"/>
                  </a:cxn>
                  <a:cxn ang="0">
                    <a:pos x="352" y="1416"/>
                  </a:cxn>
                  <a:cxn ang="0">
                    <a:pos x="354" y="1432"/>
                  </a:cxn>
                  <a:cxn ang="0">
                    <a:pos x="386" y="1444"/>
                  </a:cxn>
                  <a:cxn ang="0">
                    <a:pos x="428" y="1430"/>
                  </a:cxn>
                  <a:cxn ang="0">
                    <a:pos x="448" y="1418"/>
                  </a:cxn>
                  <a:cxn ang="0">
                    <a:pos x="488" y="1236"/>
                  </a:cxn>
                  <a:cxn ang="0">
                    <a:pos x="516" y="1030"/>
                  </a:cxn>
                  <a:cxn ang="0">
                    <a:pos x="616" y="1064"/>
                  </a:cxn>
                  <a:cxn ang="0">
                    <a:pos x="682" y="1050"/>
                  </a:cxn>
                  <a:cxn ang="0">
                    <a:pos x="790" y="1012"/>
                  </a:cxn>
                  <a:cxn ang="0">
                    <a:pos x="810" y="988"/>
                  </a:cxn>
                  <a:cxn ang="0">
                    <a:pos x="764" y="896"/>
                  </a:cxn>
                  <a:cxn ang="0">
                    <a:pos x="804" y="830"/>
                  </a:cxn>
                  <a:cxn ang="0">
                    <a:pos x="868" y="798"/>
                  </a:cxn>
                  <a:cxn ang="0">
                    <a:pos x="902" y="772"/>
                  </a:cxn>
                  <a:cxn ang="0">
                    <a:pos x="924" y="732"/>
                  </a:cxn>
                </a:cxnLst>
                <a:rect l="0" t="0" r="r" b="b"/>
                <a:pathLst>
                  <a:path w="944" h="1444">
                    <a:moveTo>
                      <a:pt x="924" y="732"/>
                    </a:moveTo>
                    <a:lnTo>
                      <a:pt x="924" y="732"/>
                    </a:lnTo>
                    <a:lnTo>
                      <a:pt x="932" y="706"/>
                    </a:lnTo>
                    <a:lnTo>
                      <a:pt x="938" y="678"/>
                    </a:lnTo>
                    <a:lnTo>
                      <a:pt x="942" y="650"/>
                    </a:lnTo>
                    <a:lnTo>
                      <a:pt x="944" y="622"/>
                    </a:lnTo>
                    <a:lnTo>
                      <a:pt x="942" y="598"/>
                    </a:lnTo>
                    <a:lnTo>
                      <a:pt x="938" y="578"/>
                    </a:lnTo>
                    <a:lnTo>
                      <a:pt x="934" y="570"/>
                    </a:lnTo>
                    <a:lnTo>
                      <a:pt x="932" y="564"/>
                    </a:lnTo>
                    <a:lnTo>
                      <a:pt x="926" y="558"/>
                    </a:lnTo>
                    <a:lnTo>
                      <a:pt x="922" y="556"/>
                    </a:lnTo>
                    <a:lnTo>
                      <a:pt x="922" y="556"/>
                    </a:lnTo>
                    <a:lnTo>
                      <a:pt x="916" y="554"/>
                    </a:lnTo>
                    <a:lnTo>
                      <a:pt x="906" y="552"/>
                    </a:lnTo>
                    <a:lnTo>
                      <a:pt x="886" y="554"/>
                    </a:lnTo>
                    <a:lnTo>
                      <a:pt x="862" y="558"/>
                    </a:lnTo>
                    <a:lnTo>
                      <a:pt x="838" y="566"/>
                    </a:lnTo>
                    <a:lnTo>
                      <a:pt x="788" y="582"/>
                    </a:lnTo>
                    <a:lnTo>
                      <a:pt x="752" y="596"/>
                    </a:lnTo>
                    <a:lnTo>
                      <a:pt x="752" y="596"/>
                    </a:lnTo>
                    <a:lnTo>
                      <a:pt x="750" y="596"/>
                    </a:lnTo>
                    <a:lnTo>
                      <a:pt x="750" y="596"/>
                    </a:lnTo>
                    <a:lnTo>
                      <a:pt x="726" y="608"/>
                    </a:lnTo>
                    <a:lnTo>
                      <a:pt x="706" y="618"/>
                    </a:lnTo>
                    <a:lnTo>
                      <a:pt x="692" y="630"/>
                    </a:lnTo>
                    <a:lnTo>
                      <a:pt x="678" y="638"/>
                    </a:lnTo>
                    <a:lnTo>
                      <a:pt x="662" y="654"/>
                    </a:lnTo>
                    <a:lnTo>
                      <a:pt x="658" y="658"/>
                    </a:lnTo>
                    <a:lnTo>
                      <a:pt x="654" y="660"/>
                    </a:lnTo>
                    <a:lnTo>
                      <a:pt x="654" y="660"/>
                    </a:lnTo>
                    <a:lnTo>
                      <a:pt x="650" y="660"/>
                    </a:lnTo>
                    <a:lnTo>
                      <a:pt x="648" y="658"/>
                    </a:lnTo>
                    <a:lnTo>
                      <a:pt x="650" y="654"/>
                    </a:lnTo>
                    <a:lnTo>
                      <a:pt x="650" y="654"/>
                    </a:lnTo>
                    <a:lnTo>
                      <a:pt x="660" y="638"/>
                    </a:lnTo>
                    <a:lnTo>
                      <a:pt x="724" y="548"/>
                    </a:lnTo>
                    <a:lnTo>
                      <a:pt x="724" y="548"/>
                    </a:lnTo>
                    <a:lnTo>
                      <a:pt x="736" y="528"/>
                    </a:lnTo>
                    <a:lnTo>
                      <a:pt x="744" y="506"/>
                    </a:lnTo>
                    <a:lnTo>
                      <a:pt x="748" y="484"/>
                    </a:lnTo>
                    <a:lnTo>
                      <a:pt x="750" y="462"/>
                    </a:lnTo>
                    <a:lnTo>
                      <a:pt x="750" y="438"/>
                    </a:lnTo>
                    <a:lnTo>
                      <a:pt x="748" y="414"/>
                    </a:lnTo>
                    <a:lnTo>
                      <a:pt x="744" y="390"/>
                    </a:lnTo>
                    <a:lnTo>
                      <a:pt x="740" y="368"/>
                    </a:lnTo>
                    <a:lnTo>
                      <a:pt x="728" y="328"/>
                    </a:lnTo>
                    <a:lnTo>
                      <a:pt x="716" y="294"/>
                    </a:lnTo>
                    <a:lnTo>
                      <a:pt x="702" y="264"/>
                    </a:lnTo>
                    <a:lnTo>
                      <a:pt x="702" y="264"/>
                    </a:lnTo>
                    <a:lnTo>
                      <a:pt x="680" y="260"/>
                    </a:lnTo>
                    <a:lnTo>
                      <a:pt x="660" y="254"/>
                    </a:lnTo>
                    <a:lnTo>
                      <a:pt x="642" y="248"/>
                    </a:lnTo>
                    <a:lnTo>
                      <a:pt x="624" y="240"/>
                    </a:lnTo>
                    <a:lnTo>
                      <a:pt x="594" y="224"/>
                    </a:lnTo>
                    <a:lnTo>
                      <a:pt x="566" y="204"/>
                    </a:lnTo>
                    <a:lnTo>
                      <a:pt x="544" y="184"/>
                    </a:lnTo>
                    <a:lnTo>
                      <a:pt x="526" y="162"/>
                    </a:lnTo>
                    <a:lnTo>
                      <a:pt x="510" y="138"/>
                    </a:lnTo>
                    <a:lnTo>
                      <a:pt x="498" y="116"/>
                    </a:lnTo>
                    <a:lnTo>
                      <a:pt x="490" y="92"/>
                    </a:lnTo>
                    <a:lnTo>
                      <a:pt x="482" y="72"/>
                    </a:lnTo>
                    <a:lnTo>
                      <a:pt x="478" y="52"/>
                    </a:lnTo>
                    <a:lnTo>
                      <a:pt x="474" y="34"/>
                    </a:lnTo>
                    <a:lnTo>
                      <a:pt x="472" y="8"/>
                    </a:lnTo>
                    <a:lnTo>
                      <a:pt x="472" y="0"/>
                    </a:lnTo>
                    <a:lnTo>
                      <a:pt x="472" y="2"/>
                    </a:lnTo>
                    <a:lnTo>
                      <a:pt x="472" y="0"/>
                    </a:lnTo>
                    <a:lnTo>
                      <a:pt x="472" y="0"/>
                    </a:lnTo>
                    <a:lnTo>
                      <a:pt x="470" y="8"/>
                    </a:lnTo>
                    <a:lnTo>
                      <a:pt x="468" y="34"/>
                    </a:lnTo>
                    <a:lnTo>
                      <a:pt x="466" y="52"/>
                    </a:lnTo>
                    <a:lnTo>
                      <a:pt x="460" y="72"/>
                    </a:lnTo>
                    <a:lnTo>
                      <a:pt x="454" y="92"/>
                    </a:lnTo>
                    <a:lnTo>
                      <a:pt x="444" y="116"/>
                    </a:lnTo>
                    <a:lnTo>
                      <a:pt x="432" y="138"/>
                    </a:lnTo>
                    <a:lnTo>
                      <a:pt x="418" y="162"/>
                    </a:lnTo>
                    <a:lnTo>
                      <a:pt x="398" y="184"/>
                    </a:lnTo>
                    <a:lnTo>
                      <a:pt x="376" y="204"/>
                    </a:lnTo>
                    <a:lnTo>
                      <a:pt x="350" y="224"/>
                    </a:lnTo>
                    <a:lnTo>
                      <a:pt x="318" y="240"/>
                    </a:lnTo>
                    <a:lnTo>
                      <a:pt x="300" y="248"/>
                    </a:lnTo>
                    <a:lnTo>
                      <a:pt x="282" y="254"/>
                    </a:lnTo>
                    <a:lnTo>
                      <a:pt x="262" y="260"/>
                    </a:lnTo>
                    <a:lnTo>
                      <a:pt x="240" y="264"/>
                    </a:lnTo>
                    <a:lnTo>
                      <a:pt x="240" y="264"/>
                    </a:lnTo>
                    <a:lnTo>
                      <a:pt x="226" y="294"/>
                    </a:lnTo>
                    <a:lnTo>
                      <a:pt x="214" y="328"/>
                    </a:lnTo>
                    <a:lnTo>
                      <a:pt x="202" y="368"/>
                    </a:lnTo>
                    <a:lnTo>
                      <a:pt x="198" y="390"/>
                    </a:lnTo>
                    <a:lnTo>
                      <a:pt x="194" y="414"/>
                    </a:lnTo>
                    <a:lnTo>
                      <a:pt x="192" y="438"/>
                    </a:lnTo>
                    <a:lnTo>
                      <a:pt x="192" y="462"/>
                    </a:lnTo>
                    <a:lnTo>
                      <a:pt x="194" y="484"/>
                    </a:lnTo>
                    <a:lnTo>
                      <a:pt x="198" y="506"/>
                    </a:lnTo>
                    <a:lnTo>
                      <a:pt x="208" y="528"/>
                    </a:lnTo>
                    <a:lnTo>
                      <a:pt x="218" y="548"/>
                    </a:lnTo>
                    <a:lnTo>
                      <a:pt x="218" y="548"/>
                    </a:lnTo>
                    <a:lnTo>
                      <a:pt x="282" y="638"/>
                    </a:lnTo>
                    <a:lnTo>
                      <a:pt x="292" y="654"/>
                    </a:lnTo>
                    <a:lnTo>
                      <a:pt x="292" y="654"/>
                    </a:lnTo>
                    <a:lnTo>
                      <a:pt x="294" y="658"/>
                    </a:lnTo>
                    <a:lnTo>
                      <a:pt x="292" y="660"/>
                    </a:lnTo>
                    <a:lnTo>
                      <a:pt x="288" y="660"/>
                    </a:lnTo>
                    <a:lnTo>
                      <a:pt x="288" y="660"/>
                    </a:lnTo>
                    <a:lnTo>
                      <a:pt x="284" y="658"/>
                    </a:lnTo>
                    <a:lnTo>
                      <a:pt x="280" y="654"/>
                    </a:lnTo>
                    <a:lnTo>
                      <a:pt x="266" y="640"/>
                    </a:lnTo>
                    <a:lnTo>
                      <a:pt x="254" y="632"/>
                    </a:lnTo>
                    <a:lnTo>
                      <a:pt x="240" y="622"/>
                    </a:lnTo>
                    <a:lnTo>
                      <a:pt x="224" y="612"/>
                    </a:lnTo>
                    <a:lnTo>
                      <a:pt x="202" y="602"/>
                    </a:lnTo>
                    <a:lnTo>
                      <a:pt x="202" y="600"/>
                    </a:lnTo>
                    <a:lnTo>
                      <a:pt x="202" y="600"/>
                    </a:lnTo>
                    <a:lnTo>
                      <a:pt x="180" y="592"/>
                    </a:lnTo>
                    <a:lnTo>
                      <a:pt x="126" y="572"/>
                    </a:lnTo>
                    <a:lnTo>
                      <a:pt x="96" y="562"/>
                    </a:lnTo>
                    <a:lnTo>
                      <a:pt x="66" y="556"/>
                    </a:lnTo>
                    <a:lnTo>
                      <a:pt x="42" y="552"/>
                    </a:lnTo>
                    <a:lnTo>
                      <a:pt x="30" y="552"/>
                    </a:lnTo>
                    <a:lnTo>
                      <a:pt x="22" y="556"/>
                    </a:lnTo>
                    <a:lnTo>
                      <a:pt x="22" y="556"/>
                    </a:lnTo>
                    <a:lnTo>
                      <a:pt x="18" y="558"/>
                    </a:lnTo>
                    <a:lnTo>
                      <a:pt x="14" y="562"/>
                    </a:lnTo>
                    <a:lnTo>
                      <a:pt x="8" y="576"/>
                    </a:lnTo>
                    <a:lnTo>
                      <a:pt x="2" y="594"/>
                    </a:lnTo>
                    <a:lnTo>
                      <a:pt x="0" y="616"/>
                    </a:lnTo>
                    <a:lnTo>
                      <a:pt x="2" y="640"/>
                    </a:lnTo>
                    <a:lnTo>
                      <a:pt x="4" y="666"/>
                    </a:lnTo>
                    <a:lnTo>
                      <a:pt x="8" y="692"/>
                    </a:lnTo>
                    <a:lnTo>
                      <a:pt x="16" y="718"/>
                    </a:lnTo>
                    <a:lnTo>
                      <a:pt x="16" y="718"/>
                    </a:lnTo>
                    <a:lnTo>
                      <a:pt x="16" y="726"/>
                    </a:lnTo>
                    <a:lnTo>
                      <a:pt x="16" y="726"/>
                    </a:lnTo>
                    <a:lnTo>
                      <a:pt x="22" y="740"/>
                    </a:lnTo>
                    <a:lnTo>
                      <a:pt x="30" y="754"/>
                    </a:lnTo>
                    <a:lnTo>
                      <a:pt x="38" y="768"/>
                    </a:lnTo>
                    <a:lnTo>
                      <a:pt x="50" y="782"/>
                    </a:lnTo>
                    <a:lnTo>
                      <a:pt x="50" y="782"/>
                    </a:lnTo>
                    <a:lnTo>
                      <a:pt x="52" y="782"/>
                    </a:lnTo>
                    <a:lnTo>
                      <a:pt x="52" y="782"/>
                    </a:lnTo>
                    <a:lnTo>
                      <a:pt x="60" y="790"/>
                    </a:lnTo>
                    <a:lnTo>
                      <a:pt x="70" y="796"/>
                    </a:lnTo>
                    <a:lnTo>
                      <a:pt x="78" y="800"/>
                    </a:lnTo>
                    <a:lnTo>
                      <a:pt x="88" y="804"/>
                    </a:lnTo>
                    <a:lnTo>
                      <a:pt x="88" y="804"/>
                    </a:lnTo>
                    <a:lnTo>
                      <a:pt x="104" y="808"/>
                    </a:lnTo>
                    <a:lnTo>
                      <a:pt x="128" y="822"/>
                    </a:lnTo>
                    <a:lnTo>
                      <a:pt x="138" y="830"/>
                    </a:lnTo>
                    <a:lnTo>
                      <a:pt x="150" y="840"/>
                    </a:lnTo>
                    <a:lnTo>
                      <a:pt x="160" y="852"/>
                    </a:lnTo>
                    <a:lnTo>
                      <a:pt x="168" y="866"/>
                    </a:lnTo>
                    <a:lnTo>
                      <a:pt x="176" y="880"/>
                    </a:lnTo>
                    <a:lnTo>
                      <a:pt x="178" y="896"/>
                    </a:lnTo>
                    <a:lnTo>
                      <a:pt x="178" y="912"/>
                    </a:lnTo>
                    <a:lnTo>
                      <a:pt x="174" y="930"/>
                    </a:lnTo>
                    <a:lnTo>
                      <a:pt x="166" y="948"/>
                    </a:lnTo>
                    <a:lnTo>
                      <a:pt x="152" y="968"/>
                    </a:lnTo>
                    <a:lnTo>
                      <a:pt x="132" y="988"/>
                    </a:lnTo>
                    <a:lnTo>
                      <a:pt x="106" y="1008"/>
                    </a:lnTo>
                    <a:lnTo>
                      <a:pt x="106" y="1008"/>
                    </a:lnTo>
                    <a:lnTo>
                      <a:pt x="118" y="1008"/>
                    </a:lnTo>
                    <a:lnTo>
                      <a:pt x="132" y="1008"/>
                    </a:lnTo>
                    <a:lnTo>
                      <a:pt x="152" y="1012"/>
                    </a:lnTo>
                    <a:lnTo>
                      <a:pt x="174" y="1016"/>
                    </a:lnTo>
                    <a:lnTo>
                      <a:pt x="202" y="1024"/>
                    </a:lnTo>
                    <a:lnTo>
                      <a:pt x="230" y="1034"/>
                    </a:lnTo>
                    <a:lnTo>
                      <a:pt x="260" y="1050"/>
                    </a:lnTo>
                    <a:lnTo>
                      <a:pt x="260" y="1050"/>
                    </a:lnTo>
                    <a:lnTo>
                      <a:pt x="274" y="1056"/>
                    </a:lnTo>
                    <a:lnTo>
                      <a:pt x="288" y="1060"/>
                    </a:lnTo>
                    <a:lnTo>
                      <a:pt x="304" y="1064"/>
                    </a:lnTo>
                    <a:lnTo>
                      <a:pt x="318" y="1064"/>
                    </a:lnTo>
                    <a:lnTo>
                      <a:pt x="332" y="1064"/>
                    </a:lnTo>
                    <a:lnTo>
                      <a:pt x="346" y="1062"/>
                    </a:lnTo>
                    <a:lnTo>
                      <a:pt x="372" y="1056"/>
                    </a:lnTo>
                    <a:lnTo>
                      <a:pt x="396" y="1046"/>
                    </a:lnTo>
                    <a:lnTo>
                      <a:pt x="418" y="1036"/>
                    </a:lnTo>
                    <a:lnTo>
                      <a:pt x="444" y="1020"/>
                    </a:lnTo>
                    <a:lnTo>
                      <a:pt x="444" y="1020"/>
                    </a:lnTo>
                    <a:lnTo>
                      <a:pt x="444" y="1050"/>
                    </a:lnTo>
                    <a:lnTo>
                      <a:pt x="444" y="1096"/>
                    </a:lnTo>
                    <a:lnTo>
                      <a:pt x="442" y="1152"/>
                    </a:lnTo>
                    <a:lnTo>
                      <a:pt x="436" y="1214"/>
                    </a:lnTo>
                    <a:lnTo>
                      <a:pt x="430" y="1246"/>
                    </a:lnTo>
                    <a:lnTo>
                      <a:pt x="424" y="1276"/>
                    </a:lnTo>
                    <a:lnTo>
                      <a:pt x="418" y="1306"/>
                    </a:lnTo>
                    <a:lnTo>
                      <a:pt x="408" y="1334"/>
                    </a:lnTo>
                    <a:lnTo>
                      <a:pt x="398" y="1360"/>
                    </a:lnTo>
                    <a:lnTo>
                      <a:pt x="386" y="1382"/>
                    </a:lnTo>
                    <a:lnTo>
                      <a:pt x="372" y="1400"/>
                    </a:lnTo>
                    <a:lnTo>
                      <a:pt x="364" y="1408"/>
                    </a:lnTo>
                    <a:lnTo>
                      <a:pt x="356" y="1414"/>
                    </a:lnTo>
                    <a:lnTo>
                      <a:pt x="356" y="1414"/>
                    </a:lnTo>
                    <a:lnTo>
                      <a:pt x="352" y="1416"/>
                    </a:lnTo>
                    <a:lnTo>
                      <a:pt x="350" y="1420"/>
                    </a:lnTo>
                    <a:lnTo>
                      <a:pt x="348" y="1422"/>
                    </a:lnTo>
                    <a:lnTo>
                      <a:pt x="350" y="1426"/>
                    </a:lnTo>
                    <a:lnTo>
                      <a:pt x="352" y="1428"/>
                    </a:lnTo>
                    <a:lnTo>
                      <a:pt x="354" y="1432"/>
                    </a:lnTo>
                    <a:lnTo>
                      <a:pt x="354" y="1432"/>
                    </a:lnTo>
                    <a:lnTo>
                      <a:pt x="362" y="1438"/>
                    </a:lnTo>
                    <a:lnTo>
                      <a:pt x="368" y="1440"/>
                    </a:lnTo>
                    <a:lnTo>
                      <a:pt x="376" y="1444"/>
                    </a:lnTo>
                    <a:lnTo>
                      <a:pt x="386" y="1444"/>
                    </a:lnTo>
                    <a:lnTo>
                      <a:pt x="398" y="1444"/>
                    </a:lnTo>
                    <a:lnTo>
                      <a:pt x="410" y="1440"/>
                    </a:lnTo>
                    <a:lnTo>
                      <a:pt x="422" y="1434"/>
                    </a:lnTo>
                    <a:lnTo>
                      <a:pt x="422" y="1434"/>
                    </a:lnTo>
                    <a:lnTo>
                      <a:pt x="428" y="1430"/>
                    </a:lnTo>
                    <a:lnTo>
                      <a:pt x="434" y="1430"/>
                    </a:lnTo>
                    <a:lnTo>
                      <a:pt x="442" y="1428"/>
                    </a:lnTo>
                    <a:lnTo>
                      <a:pt x="444" y="1424"/>
                    </a:lnTo>
                    <a:lnTo>
                      <a:pt x="448" y="1418"/>
                    </a:lnTo>
                    <a:lnTo>
                      <a:pt x="448" y="1418"/>
                    </a:lnTo>
                    <a:lnTo>
                      <a:pt x="458" y="1398"/>
                    </a:lnTo>
                    <a:lnTo>
                      <a:pt x="466" y="1370"/>
                    </a:lnTo>
                    <a:lnTo>
                      <a:pt x="474" y="1334"/>
                    </a:lnTo>
                    <a:lnTo>
                      <a:pt x="482" y="1288"/>
                    </a:lnTo>
                    <a:lnTo>
                      <a:pt x="488" y="1236"/>
                    </a:lnTo>
                    <a:lnTo>
                      <a:pt x="494" y="1174"/>
                    </a:lnTo>
                    <a:lnTo>
                      <a:pt x="498" y="1104"/>
                    </a:lnTo>
                    <a:lnTo>
                      <a:pt x="502" y="1022"/>
                    </a:lnTo>
                    <a:lnTo>
                      <a:pt x="502" y="1022"/>
                    </a:lnTo>
                    <a:lnTo>
                      <a:pt x="516" y="1030"/>
                    </a:lnTo>
                    <a:lnTo>
                      <a:pt x="532" y="1040"/>
                    </a:lnTo>
                    <a:lnTo>
                      <a:pt x="552" y="1050"/>
                    </a:lnTo>
                    <a:lnTo>
                      <a:pt x="576" y="1058"/>
                    </a:lnTo>
                    <a:lnTo>
                      <a:pt x="602" y="1062"/>
                    </a:lnTo>
                    <a:lnTo>
                      <a:pt x="616" y="1064"/>
                    </a:lnTo>
                    <a:lnTo>
                      <a:pt x="628" y="1064"/>
                    </a:lnTo>
                    <a:lnTo>
                      <a:pt x="642" y="1064"/>
                    </a:lnTo>
                    <a:lnTo>
                      <a:pt x="656" y="1060"/>
                    </a:lnTo>
                    <a:lnTo>
                      <a:pt x="668" y="1056"/>
                    </a:lnTo>
                    <a:lnTo>
                      <a:pt x="682" y="1050"/>
                    </a:lnTo>
                    <a:lnTo>
                      <a:pt x="682" y="1050"/>
                    </a:lnTo>
                    <a:lnTo>
                      <a:pt x="712" y="1034"/>
                    </a:lnTo>
                    <a:lnTo>
                      <a:pt x="742" y="1024"/>
                    </a:lnTo>
                    <a:lnTo>
                      <a:pt x="768" y="1016"/>
                    </a:lnTo>
                    <a:lnTo>
                      <a:pt x="790" y="1012"/>
                    </a:lnTo>
                    <a:lnTo>
                      <a:pt x="810" y="1008"/>
                    </a:lnTo>
                    <a:lnTo>
                      <a:pt x="824" y="1008"/>
                    </a:lnTo>
                    <a:lnTo>
                      <a:pt x="836" y="1008"/>
                    </a:lnTo>
                    <a:lnTo>
                      <a:pt x="836" y="1008"/>
                    </a:lnTo>
                    <a:lnTo>
                      <a:pt x="810" y="988"/>
                    </a:lnTo>
                    <a:lnTo>
                      <a:pt x="790" y="968"/>
                    </a:lnTo>
                    <a:lnTo>
                      <a:pt x="776" y="948"/>
                    </a:lnTo>
                    <a:lnTo>
                      <a:pt x="768" y="930"/>
                    </a:lnTo>
                    <a:lnTo>
                      <a:pt x="764" y="912"/>
                    </a:lnTo>
                    <a:lnTo>
                      <a:pt x="764" y="896"/>
                    </a:lnTo>
                    <a:lnTo>
                      <a:pt x="768" y="880"/>
                    </a:lnTo>
                    <a:lnTo>
                      <a:pt x="774" y="866"/>
                    </a:lnTo>
                    <a:lnTo>
                      <a:pt x="782" y="852"/>
                    </a:lnTo>
                    <a:lnTo>
                      <a:pt x="792" y="840"/>
                    </a:lnTo>
                    <a:lnTo>
                      <a:pt x="804" y="830"/>
                    </a:lnTo>
                    <a:lnTo>
                      <a:pt x="816" y="822"/>
                    </a:lnTo>
                    <a:lnTo>
                      <a:pt x="838" y="808"/>
                    </a:lnTo>
                    <a:lnTo>
                      <a:pt x="854" y="804"/>
                    </a:lnTo>
                    <a:lnTo>
                      <a:pt x="854" y="804"/>
                    </a:lnTo>
                    <a:lnTo>
                      <a:pt x="868" y="798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92" y="782"/>
                    </a:lnTo>
                    <a:lnTo>
                      <a:pt x="902" y="772"/>
                    </a:lnTo>
                    <a:lnTo>
                      <a:pt x="910" y="762"/>
                    </a:lnTo>
                    <a:lnTo>
                      <a:pt x="918" y="748"/>
                    </a:lnTo>
                    <a:lnTo>
                      <a:pt x="918" y="748"/>
                    </a:lnTo>
                    <a:lnTo>
                      <a:pt x="924" y="732"/>
                    </a:lnTo>
                    <a:lnTo>
                      <a:pt x="924" y="732"/>
                    </a:lnTo>
                    <a:close/>
                  </a:path>
                </a:pathLst>
              </a:custGeom>
              <a:solidFill>
                <a:schemeClr val="accent1">
                  <a:alpha val="2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25400">
                  <a:schemeClr val="accent1">
                    <a:alpha val="43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" name="Freeform 24"/>
              <p:cNvSpPr>
                <a:spLocks noChangeAspect="1"/>
              </p:cNvSpPr>
              <p:nvPr/>
            </p:nvSpPr>
            <p:spPr bwMode="auto">
              <a:xfrm rot="4324833">
                <a:off x="8243059" y="5300272"/>
                <a:ext cx="474357" cy="1154204"/>
              </a:xfrm>
              <a:custGeom>
                <a:avLst/>
                <a:gdLst/>
                <a:ahLst/>
                <a:cxnLst>
                  <a:cxn ang="0">
                    <a:pos x="152" y="0"/>
                  </a:cxn>
                  <a:cxn ang="0">
                    <a:pos x="164" y="50"/>
                  </a:cxn>
                  <a:cxn ang="0">
                    <a:pos x="164" y="102"/>
                  </a:cxn>
                  <a:cxn ang="0">
                    <a:pos x="154" y="154"/>
                  </a:cxn>
                  <a:cxn ang="0">
                    <a:pos x="138" y="206"/>
                  </a:cxn>
                  <a:cxn ang="0">
                    <a:pos x="92" y="310"/>
                  </a:cxn>
                  <a:cxn ang="0">
                    <a:pos x="48" y="404"/>
                  </a:cxn>
                  <a:cxn ang="0">
                    <a:pos x="32" y="446"/>
                  </a:cxn>
                  <a:cxn ang="0">
                    <a:pos x="10" y="528"/>
                  </a:cxn>
                  <a:cxn ang="0">
                    <a:pos x="2" y="592"/>
                  </a:cxn>
                  <a:cxn ang="0">
                    <a:pos x="0" y="634"/>
                  </a:cxn>
                  <a:cxn ang="0">
                    <a:pos x="6" y="682"/>
                  </a:cxn>
                  <a:cxn ang="0">
                    <a:pos x="24" y="762"/>
                  </a:cxn>
                  <a:cxn ang="0">
                    <a:pos x="48" y="824"/>
                  </a:cxn>
                  <a:cxn ang="0">
                    <a:pos x="80" y="872"/>
                  </a:cxn>
                  <a:cxn ang="0">
                    <a:pos x="114" y="906"/>
                  </a:cxn>
                  <a:cxn ang="0">
                    <a:pos x="152" y="928"/>
                  </a:cxn>
                  <a:cxn ang="0">
                    <a:pos x="188" y="942"/>
                  </a:cxn>
                  <a:cxn ang="0">
                    <a:pos x="236" y="950"/>
                  </a:cxn>
                  <a:cxn ang="0">
                    <a:pos x="230" y="982"/>
                  </a:cxn>
                  <a:cxn ang="0">
                    <a:pos x="210" y="1050"/>
                  </a:cxn>
                  <a:cxn ang="0">
                    <a:pos x="186" y="1114"/>
                  </a:cxn>
                  <a:cxn ang="0">
                    <a:pos x="162" y="1150"/>
                  </a:cxn>
                  <a:cxn ang="0">
                    <a:pos x="142" y="1168"/>
                  </a:cxn>
                  <a:cxn ang="0">
                    <a:pos x="132" y="1174"/>
                  </a:cxn>
                  <a:cxn ang="0">
                    <a:pos x="126" y="1178"/>
                  </a:cxn>
                  <a:cxn ang="0">
                    <a:pos x="130" y="1188"/>
                  </a:cxn>
                  <a:cxn ang="0">
                    <a:pos x="134" y="1192"/>
                  </a:cxn>
                  <a:cxn ang="0">
                    <a:pos x="154" y="1202"/>
                  </a:cxn>
                  <a:cxn ang="0">
                    <a:pos x="172" y="1202"/>
                  </a:cxn>
                  <a:cxn ang="0">
                    <a:pos x="184" y="1198"/>
                  </a:cxn>
                  <a:cxn ang="0">
                    <a:pos x="194" y="1196"/>
                  </a:cxn>
                  <a:cxn ang="0">
                    <a:pos x="206" y="1188"/>
                  </a:cxn>
                  <a:cxn ang="0">
                    <a:pos x="214" y="1174"/>
                  </a:cxn>
                  <a:cxn ang="0">
                    <a:pos x="232" y="1134"/>
                  </a:cxn>
                  <a:cxn ang="0">
                    <a:pos x="262" y="1038"/>
                  </a:cxn>
                  <a:cxn ang="0">
                    <a:pos x="282" y="946"/>
                  </a:cxn>
                  <a:cxn ang="0">
                    <a:pos x="288" y="946"/>
                  </a:cxn>
                  <a:cxn ang="0">
                    <a:pos x="334" y="912"/>
                  </a:cxn>
                  <a:cxn ang="0">
                    <a:pos x="374" y="876"/>
                  </a:cxn>
                  <a:cxn ang="0">
                    <a:pos x="408" y="840"/>
                  </a:cxn>
                  <a:cxn ang="0">
                    <a:pos x="434" y="802"/>
                  </a:cxn>
                  <a:cxn ang="0">
                    <a:pos x="456" y="764"/>
                  </a:cxn>
                  <a:cxn ang="0">
                    <a:pos x="472" y="726"/>
                  </a:cxn>
                  <a:cxn ang="0">
                    <a:pos x="490" y="648"/>
                  </a:cxn>
                  <a:cxn ang="0">
                    <a:pos x="492" y="568"/>
                  </a:cxn>
                  <a:cxn ang="0">
                    <a:pos x="478" y="490"/>
                  </a:cxn>
                  <a:cxn ang="0">
                    <a:pos x="454" y="414"/>
                  </a:cxn>
                  <a:cxn ang="0">
                    <a:pos x="420" y="340"/>
                  </a:cxn>
                  <a:cxn ang="0">
                    <a:pos x="380" y="270"/>
                  </a:cxn>
                  <a:cxn ang="0">
                    <a:pos x="336" y="206"/>
                  </a:cxn>
                  <a:cxn ang="0">
                    <a:pos x="248" y="98"/>
                  </a:cxn>
                  <a:cxn ang="0">
                    <a:pos x="180" y="26"/>
                  </a:cxn>
                  <a:cxn ang="0">
                    <a:pos x="152" y="0"/>
                  </a:cxn>
                </a:cxnLst>
                <a:rect l="0" t="0" r="r" b="b"/>
                <a:pathLst>
                  <a:path w="494" h="1202">
                    <a:moveTo>
                      <a:pt x="152" y="0"/>
                    </a:moveTo>
                    <a:lnTo>
                      <a:pt x="152" y="0"/>
                    </a:lnTo>
                    <a:lnTo>
                      <a:pt x="160" y="26"/>
                    </a:lnTo>
                    <a:lnTo>
                      <a:pt x="164" y="50"/>
                    </a:lnTo>
                    <a:lnTo>
                      <a:pt x="166" y="76"/>
                    </a:lnTo>
                    <a:lnTo>
                      <a:pt x="164" y="102"/>
                    </a:lnTo>
                    <a:lnTo>
                      <a:pt x="160" y="128"/>
                    </a:lnTo>
                    <a:lnTo>
                      <a:pt x="154" y="154"/>
                    </a:lnTo>
                    <a:lnTo>
                      <a:pt x="148" y="180"/>
                    </a:lnTo>
                    <a:lnTo>
                      <a:pt x="138" y="206"/>
                    </a:lnTo>
                    <a:lnTo>
                      <a:pt x="116" y="258"/>
                    </a:lnTo>
                    <a:lnTo>
                      <a:pt x="92" y="310"/>
                    </a:lnTo>
                    <a:lnTo>
                      <a:pt x="70" y="358"/>
                    </a:lnTo>
                    <a:lnTo>
                      <a:pt x="48" y="404"/>
                    </a:lnTo>
                    <a:lnTo>
                      <a:pt x="48" y="404"/>
                    </a:lnTo>
                    <a:lnTo>
                      <a:pt x="32" y="446"/>
                    </a:lnTo>
                    <a:lnTo>
                      <a:pt x="18" y="488"/>
                    </a:lnTo>
                    <a:lnTo>
                      <a:pt x="10" y="528"/>
                    </a:lnTo>
                    <a:lnTo>
                      <a:pt x="4" y="562"/>
                    </a:lnTo>
                    <a:lnTo>
                      <a:pt x="2" y="592"/>
                    </a:lnTo>
                    <a:lnTo>
                      <a:pt x="0" y="614"/>
                    </a:lnTo>
                    <a:lnTo>
                      <a:pt x="0" y="634"/>
                    </a:lnTo>
                    <a:lnTo>
                      <a:pt x="0" y="634"/>
                    </a:lnTo>
                    <a:lnTo>
                      <a:pt x="6" y="682"/>
                    </a:lnTo>
                    <a:lnTo>
                      <a:pt x="14" y="724"/>
                    </a:lnTo>
                    <a:lnTo>
                      <a:pt x="24" y="762"/>
                    </a:lnTo>
                    <a:lnTo>
                      <a:pt x="36" y="796"/>
                    </a:lnTo>
                    <a:lnTo>
                      <a:pt x="48" y="824"/>
                    </a:lnTo>
                    <a:lnTo>
                      <a:pt x="64" y="850"/>
                    </a:lnTo>
                    <a:lnTo>
                      <a:pt x="80" y="872"/>
                    </a:lnTo>
                    <a:lnTo>
                      <a:pt x="96" y="890"/>
                    </a:lnTo>
                    <a:lnTo>
                      <a:pt x="114" y="906"/>
                    </a:lnTo>
                    <a:lnTo>
                      <a:pt x="132" y="918"/>
                    </a:lnTo>
                    <a:lnTo>
                      <a:pt x="152" y="928"/>
                    </a:lnTo>
                    <a:lnTo>
                      <a:pt x="170" y="936"/>
                    </a:lnTo>
                    <a:lnTo>
                      <a:pt x="188" y="942"/>
                    </a:lnTo>
                    <a:lnTo>
                      <a:pt x="204" y="946"/>
                    </a:lnTo>
                    <a:lnTo>
                      <a:pt x="236" y="950"/>
                    </a:lnTo>
                    <a:lnTo>
                      <a:pt x="236" y="950"/>
                    </a:lnTo>
                    <a:lnTo>
                      <a:pt x="230" y="982"/>
                    </a:lnTo>
                    <a:lnTo>
                      <a:pt x="220" y="1016"/>
                    </a:lnTo>
                    <a:lnTo>
                      <a:pt x="210" y="1050"/>
                    </a:lnTo>
                    <a:lnTo>
                      <a:pt x="200" y="1082"/>
                    </a:lnTo>
                    <a:lnTo>
                      <a:pt x="186" y="1114"/>
                    </a:lnTo>
                    <a:lnTo>
                      <a:pt x="170" y="1140"/>
                    </a:lnTo>
                    <a:lnTo>
                      <a:pt x="162" y="1150"/>
                    </a:lnTo>
                    <a:lnTo>
                      <a:pt x="152" y="1160"/>
                    </a:lnTo>
                    <a:lnTo>
                      <a:pt x="142" y="1168"/>
                    </a:lnTo>
                    <a:lnTo>
                      <a:pt x="132" y="1174"/>
                    </a:lnTo>
                    <a:lnTo>
                      <a:pt x="132" y="1174"/>
                    </a:lnTo>
                    <a:lnTo>
                      <a:pt x="130" y="1176"/>
                    </a:lnTo>
                    <a:lnTo>
                      <a:pt x="126" y="1178"/>
                    </a:lnTo>
                    <a:lnTo>
                      <a:pt x="126" y="1182"/>
                    </a:lnTo>
                    <a:lnTo>
                      <a:pt x="130" y="1188"/>
                    </a:lnTo>
                    <a:lnTo>
                      <a:pt x="130" y="1188"/>
                    </a:lnTo>
                    <a:lnTo>
                      <a:pt x="134" y="1192"/>
                    </a:lnTo>
                    <a:lnTo>
                      <a:pt x="146" y="1200"/>
                    </a:lnTo>
                    <a:lnTo>
                      <a:pt x="154" y="1202"/>
                    </a:lnTo>
                    <a:lnTo>
                      <a:pt x="162" y="1202"/>
                    </a:lnTo>
                    <a:lnTo>
                      <a:pt x="172" y="1202"/>
                    </a:lnTo>
                    <a:lnTo>
                      <a:pt x="184" y="1198"/>
                    </a:lnTo>
                    <a:lnTo>
                      <a:pt x="184" y="1198"/>
                    </a:lnTo>
                    <a:lnTo>
                      <a:pt x="190" y="1196"/>
                    </a:lnTo>
                    <a:lnTo>
                      <a:pt x="194" y="1196"/>
                    </a:lnTo>
                    <a:lnTo>
                      <a:pt x="200" y="1194"/>
                    </a:lnTo>
                    <a:lnTo>
                      <a:pt x="206" y="1188"/>
                    </a:lnTo>
                    <a:lnTo>
                      <a:pt x="206" y="1188"/>
                    </a:lnTo>
                    <a:lnTo>
                      <a:pt x="214" y="1174"/>
                    </a:lnTo>
                    <a:lnTo>
                      <a:pt x="224" y="1156"/>
                    </a:lnTo>
                    <a:lnTo>
                      <a:pt x="232" y="1134"/>
                    </a:lnTo>
                    <a:lnTo>
                      <a:pt x="242" y="1108"/>
                    </a:lnTo>
                    <a:lnTo>
                      <a:pt x="262" y="1038"/>
                    </a:lnTo>
                    <a:lnTo>
                      <a:pt x="282" y="946"/>
                    </a:lnTo>
                    <a:lnTo>
                      <a:pt x="282" y="946"/>
                    </a:lnTo>
                    <a:lnTo>
                      <a:pt x="288" y="946"/>
                    </a:lnTo>
                    <a:lnTo>
                      <a:pt x="288" y="946"/>
                    </a:lnTo>
                    <a:lnTo>
                      <a:pt x="312" y="928"/>
                    </a:lnTo>
                    <a:lnTo>
                      <a:pt x="334" y="912"/>
                    </a:lnTo>
                    <a:lnTo>
                      <a:pt x="354" y="894"/>
                    </a:lnTo>
                    <a:lnTo>
                      <a:pt x="374" y="876"/>
                    </a:lnTo>
                    <a:lnTo>
                      <a:pt x="392" y="858"/>
                    </a:lnTo>
                    <a:lnTo>
                      <a:pt x="408" y="840"/>
                    </a:lnTo>
                    <a:lnTo>
                      <a:pt x="422" y="822"/>
                    </a:lnTo>
                    <a:lnTo>
                      <a:pt x="434" y="802"/>
                    </a:lnTo>
                    <a:lnTo>
                      <a:pt x="446" y="784"/>
                    </a:lnTo>
                    <a:lnTo>
                      <a:pt x="456" y="764"/>
                    </a:lnTo>
                    <a:lnTo>
                      <a:pt x="466" y="746"/>
                    </a:lnTo>
                    <a:lnTo>
                      <a:pt x="472" y="726"/>
                    </a:lnTo>
                    <a:lnTo>
                      <a:pt x="484" y="688"/>
                    </a:lnTo>
                    <a:lnTo>
                      <a:pt x="490" y="648"/>
                    </a:lnTo>
                    <a:lnTo>
                      <a:pt x="494" y="608"/>
                    </a:lnTo>
                    <a:lnTo>
                      <a:pt x="492" y="568"/>
                    </a:lnTo>
                    <a:lnTo>
                      <a:pt x="486" y="530"/>
                    </a:lnTo>
                    <a:lnTo>
                      <a:pt x="478" y="490"/>
                    </a:lnTo>
                    <a:lnTo>
                      <a:pt x="468" y="452"/>
                    </a:lnTo>
                    <a:lnTo>
                      <a:pt x="454" y="414"/>
                    </a:lnTo>
                    <a:lnTo>
                      <a:pt x="438" y="376"/>
                    </a:lnTo>
                    <a:lnTo>
                      <a:pt x="420" y="340"/>
                    </a:lnTo>
                    <a:lnTo>
                      <a:pt x="400" y="304"/>
                    </a:lnTo>
                    <a:lnTo>
                      <a:pt x="380" y="270"/>
                    </a:lnTo>
                    <a:lnTo>
                      <a:pt x="358" y="238"/>
                    </a:lnTo>
                    <a:lnTo>
                      <a:pt x="336" y="206"/>
                    </a:lnTo>
                    <a:lnTo>
                      <a:pt x="290" y="148"/>
                    </a:lnTo>
                    <a:lnTo>
                      <a:pt x="248" y="98"/>
                    </a:lnTo>
                    <a:lnTo>
                      <a:pt x="210" y="58"/>
                    </a:lnTo>
                    <a:lnTo>
                      <a:pt x="180" y="26"/>
                    </a:lnTo>
                    <a:lnTo>
                      <a:pt x="152" y="0"/>
                    </a:lnTo>
                    <a:lnTo>
                      <a:pt x="152" y="0"/>
                    </a:lnTo>
                    <a:close/>
                  </a:path>
                </a:pathLst>
              </a:custGeom>
              <a:solidFill>
                <a:schemeClr val="accent1">
                  <a:alpha val="2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38100">
                  <a:schemeClr val="accent1">
                    <a:alpha val="43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" name="Freeform 28"/>
              <p:cNvSpPr>
                <a:spLocks noChangeAspect="1"/>
              </p:cNvSpPr>
              <p:nvPr/>
            </p:nvSpPr>
            <p:spPr bwMode="auto">
              <a:xfrm rot="19659348">
                <a:off x="7187072" y="3993953"/>
                <a:ext cx="942538" cy="1486797"/>
              </a:xfrm>
              <a:custGeom>
                <a:avLst/>
                <a:gdLst/>
                <a:ahLst/>
                <a:cxnLst>
                  <a:cxn ang="0">
                    <a:pos x="1140" y="784"/>
                  </a:cxn>
                  <a:cxn ang="0">
                    <a:pos x="1090" y="812"/>
                  </a:cxn>
                  <a:cxn ang="0">
                    <a:pos x="1052" y="766"/>
                  </a:cxn>
                  <a:cxn ang="0">
                    <a:pos x="956" y="774"/>
                  </a:cxn>
                  <a:cxn ang="0">
                    <a:pos x="842" y="848"/>
                  </a:cxn>
                  <a:cxn ang="0">
                    <a:pos x="824" y="848"/>
                  </a:cxn>
                  <a:cxn ang="0">
                    <a:pos x="928" y="698"/>
                  </a:cxn>
                  <a:cxn ang="0">
                    <a:pos x="952" y="538"/>
                  </a:cxn>
                  <a:cxn ang="0">
                    <a:pos x="898" y="354"/>
                  </a:cxn>
                  <a:cxn ang="0">
                    <a:pos x="792" y="312"/>
                  </a:cxn>
                  <a:cxn ang="0">
                    <a:pos x="688" y="238"/>
                  </a:cxn>
                  <a:cxn ang="0">
                    <a:pos x="600" y="68"/>
                  </a:cxn>
                  <a:cxn ang="0">
                    <a:pos x="592" y="0"/>
                  </a:cxn>
                  <a:cxn ang="0">
                    <a:pos x="558" y="150"/>
                  </a:cxn>
                  <a:cxn ang="0">
                    <a:pos x="452" y="278"/>
                  </a:cxn>
                  <a:cxn ang="0">
                    <a:pos x="322" y="338"/>
                  </a:cxn>
                  <a:cxn ang="0">
                    <a:pos x="252" y="452"/>
                  </a:cxn>
                  <a:cxn ang="0">
                    <a:pos x="234" y="628"/>
                  </a:cxn>
                  <a:cxn ang="0">
                    <a:pos x="320" y="786"/>
                  </a:cxn>
                  <a:cxn ang="0">
                    <a:pos x="356" y="856"/>
                  </a:cxn>
                  <a:cxn ang="0">
                    <a:pos x="288" y="804"/>
                  </a:cxn>
                  <a:cxn ang="0">
                    <a:pos x="174" y="760"/>
                  </a:cxn>
                  <a:cxn ang="0">
                    <a:pos x="110" y="782"/>
                  </a:cxn>
                  <a:cxn ang="0">
                    <a:pos x="84" y="810"/>
                  </a:cxn>
                  <a:cxn ang="0">
                    <a:pos x="18" y="742"/>
                  </a:cxn>
                  <a:cxn ang="0">
                    <a:pos x="6" y="734"/>
                  </a:cxn>
                  <a:cxn ang="0">
                    <a:pos x="4" y="942"/>
                  </a:cxn>
                  <a:cxn ang="0">
                    <a:pos x="52" y="1018"/>
                  </a:cxn>
                  <a:cxn ang="0">
                    <a:pos x="118" y="1050"/>
                  </a:cxn>
                  <a:cxn ang="0">
                    <a:pos x="200" y="1124"/>
                  </a:cxn>
                  <a:cxn ang="0">
                    <a:pos x="208" y="1206"/>
                  </a:cxn>
                  <a:cxn ang="0">
                    <a:pos x="154" y="1282"/>
                  </a:cxn>
                  <a:cxn ang="0">
                    <a:pos x="178" y="1312"/>
                  </a:cxn>
                  <a:cxn ang="0">
                    <a:pos x="338" y="1372"/>
                  </a:cxn>
                  <a:cxn ang="0">
                    <a:pos x="448" y="1374"/>
                  </a:cxn>
                  <a:cxn ang="0">
                    <a:pos x="558" y="1324"/>
                  </a:cxn>
                  <a:cxn ang="0">
                    <a:pos x="540" y="1616"/>
                  </a:cxn>
                  <a:cxn ang="0">
                    <a:pos x="474" y="1806"/>
                  </a:cxn>
                  <a:cxn ang="0">
                    <a:pos x="434" y="1842"/>
                  </a:cxn>
                  <a:cxn ang="0">
                    <a:pos x="450" y="1864"/>
                  </a:cxn>
                  <a:cxn ang="0">
                    <a:pos x="528" y="1860"/>
                  </a:cxn>
                  <a:cxn ang="0">
                    <a:pos x="554" y="1852"/>
                  </a:cxn>
                  <a:cxn ang="0">
                    <a:pos x="596" y="1730"/>
                  </a:cxn>
                  <a:cxn ang="0">
                    <a:pos x="634" y="1326"/>
                  </a:cxn>
                  <a:cxn ang="0">
                    <a:pos x="762" y="1380"/>
                  </a:cxn>
                  <a:cxn ang="0">
                    <a:pos x="866" y="1362"/>
                  </a:cxn>
                  <a:cxn ang="0">
                    <a:pos x="1032" y="1310"/>
                  </a:cxn>
                  <a:cxn ang="0">
                    <a:pos x="1018" y="1268"/>
                  </a:cxn>
                  <a:cxn ang="0">
                    <a:pos x="974" y="1194"/>
                  </a:cxn>
                  <a:cxn ang="0">
                    <a:pos x="996" y="1106"/>
                  </a:cxn>
                  <a:cxn ang="0">
                    <a:pos x="1080" y="1046"/>
                  </a:cxn>
                  <a:cxn ang="0">
                    <a:pos x="1148" y="1006"/>
                  </a:cxn>
                  <a:cxn ang="0">
                    <a:pos x="1186" y="920"/>
                  </a:cxn>
                  <a:cxn ang="0">
                    <a:pos x="1178" y="724"/>
                  </a:cxn>
                </a:cxnLst>
                <a:rect l="0" t="0" r="r" b="b"/>
                <a:pathLst>
                  <a:path w="1188" h="1874">
                    <a:moveTo>
                      <a:pt x="1170" y="730"/>
                    </a:moveTo>
                    <a:lnTo>
                      <a:pt x="1170" y="730"/>
                    </a:lnTo>
                    <a:lnTo>
                      <a:pt x="1168" y="742"/>
                    </a:lnTo>
                    <a:lnTo>
                      <a:pt x="1164" y="752"/>
                    </a:lnTo>
                    <a:lnTo>
                      <a:pt x="1154" y="768"/>
                    </a:lnTo>
                    <a:lnTo>
                      <a:pt x="1140" y="784"/>
                    </a:lnTo>
                    <a:lnTo>
                      <a:pt x="1126" y="796"/>
                    </a:lnTo>
                    <a:lnTo>
                      <a:pt x="1114" y="804"/>
                    </a:lnTo>
                    <a:lnTo>
                      <a:pt x="1102" y="810"/>
                    </a:lnTo>
                    <a:lnTo>
                      <a:pt x="1092" y="816"/>
                    </a:lnTo>
                    <a:lnTo>
                      <a:pt x="1092" y="816"/>
                    </a:lnTo>
                    <a:lnTo>
                      <a:pt x="1090" y="812"/>
                    </a:lnTo>
                    <a:lnTo>
                      <a:pt x="1088" y="802"/>
                    </a:lnTo>
                    <a:lnTo>
                      <a:pt x="1080" y="790"/>
                    </a:lnTo>
                    <a:lnTo>
                      <a:pt x="1076" y="782"/>
                    </a:lnTo>
                    <a:lnTo>
                      <a:pt x="1068" y="776"/>
                    </a:lnTo>
                    <a:lnTo>
                      <a:pt x="1060" y="770"/>
                    </a:lnTo>
                    <a:lnTo>
                      <a:pt x="1052" y="766"/>
                    </a:lnTo>
                    <a:lnTo>
                      <a:pt x="1040" y="762"/>
                    </a:lnTo>
                    <a:lnTo>
                      <a:pt x="1028" y="760"/>
                    </a:lnTo>
                    <a:lnTo>
                      <a:pt x="1012" y="760"/>
                    </a:lnTo>
                    <a:lnTo>
                      <a:pt x="996" y="762"/>
                    </a:lnTo>
                    <a:lnTo>
                      <a:pt x="976" y="768"/>
                    </a:lnTo>
                    <a:lnTo>
                      <a:pt x="956" y="774"/>
                    </a:lnTo>
                    <a:lnTo>
                      <a:pt x="956" y="774"/>
                    </a:lnTo>
                    <a:lnTo>
                      <a:pt x="924" y="790"/>
                    </a:lnTo>
                    <a:lnTo>
                      <a:pt x="898" y="804"/>
                    </a:lnTo>
                    <a:lnTo>
                      <a:pt x="878" y="818"/>
                    </a:lnTo>
                    <a:lnTo>
                      <a:pt x="862" y="830"/>
                    </a:lnTo>
                    <a:lnTo>
                      <a:pt x="842" y="848"/>
                    </a:lnTo>
                    <a:lnTo>
                      <a:pt x="836" y="854"/>
                    </a:lnTo>
                    <a:lnTo>
                      <a:pt x="830" y="856"/>
                    </a:lnTo>
                    <a:lnTo>
                      <a:pt x="830" y="856"/>
                    </a:lnTo>
                    <a:lnTo>
                      <a:pt x="826" y="856"/>
                    </a:lnTo>
                    <a:lnTo>
                      <a:pt x="824" y="854"/>
                    </a:lnTo>
                    <a:lnTo>
                      <a:pt x="824" y="848"/>
                    </a:lnTo>
                    <a:lnTo>
                      <a:pt x="824" y="848"/>
                    </a:lnTo>
                    <a:lnTo>
                      <a:pt x="838" y="828"/>
                    </a:lnTo>
                    <a:lnTo>
                      <a:pt x="866" y="786"/>
                    </a:lnTo>
                    <a:lnTo>
                      <a:pt x="920" y="710"/>
                    </a:lnTo>
                    <a:lnTo>
                      <a:pt x="920" y="710"/>
                    </a:lnTo>
                    <a:lnTo>
                      <a:pt x="928" y="698"/>
                    </a:lnTo>
                    <a:lnTo>
                      <a:pt x="936" y="686"/>
                    </a:lnTo>
                    <a:lnTo>
                      <a:pt x="946" y="658"/>
                    </a:lnTo>
                    <a:lnTo>
                      <a:pt x="952" y="628"/>
                    </a:lnTo>
                    <a:lnTo>
                      <a:pt x="956" y="598"/>
                    </a:lnTo>
                    <a:lnTo>
                      <a:pt x="956" y="568"/>
                    </a:lnTo>
                    <a:lnTo>
                      <a:pt x="952" y="538"/>
                    </a:lnTo>
                    <a:lnTo>
                      <a:pt x="948" y="508"/>
                    </a:lnTo>
                    <a:lnTo>
                      <a:pt x="942" y="478"/>
                    </a:lnTo>
                    <a:lnTo>
                      <a:pt x="934" y="452"/>
                    </a:lnTo>
                    <a:lnTo>
                      <a:pt x="926" y="426"/>
                    </a:lnTo>
                    <a:lnTo>
                      <a:pt x="910" y="384"/>
                    </a:lnTo>
                    <a:lnTo>
                      <a:pt x="898" y="354"/>
                    </a:lnTo>
                    <a:lnTo>
                      <a:pt x="892" y="344"/>
                    </a:lnTo>
                    <a:lnTo>
                      <a:pt x="892" y="344"/>
                    </a:lnTo>
                    <a:lnTo>
                      <a:pt x="864" y="338"/>
                    </a:lnTo>
                    <a:lnTo>
                      <a:pt x="838" y="330"/>
                    </a:lnTo>
                    <a:lnTo>
                      <a:pt x="814" y="322"/>
                    </a:lnTo>
                    <a:lnTo>
                      <a:pt x="792" y="312"/>
                    </a:lnTo>
                    <a:lnTo>
                      <a:pt x="770" y="302"/>
                    </a:lnTo>
                    <a:lnTo>
                      <a:pt x="752" y="290"/>
                    </a:lnTo>
                    <a:lnTo>
                      <a:pt x="734" y="278"/>
                    </a:lnTo>
                    <a:lnTo>
                      <a:pt x="716" y="266"/>
                    </a:lnTo>
                    <a:lnTo>
                      <a:pt x="702" y="252"/>
                    </a:lnTo>
                    <a:lnTo>
                      <a:pt x="688" y="238"/>
                    </a:lnTo>
                    <a:lnTo>
                      <a:pt x="664" y="210"/>
                    </a:lnTo>
                    <a:lnTo>
                      <a:pt x="644" y="180"/>
                    </a:lnTo>
                    <a:lnTo>
                      <a:pt x="628" y="150"/>
                    </a:lnTo>
                    <a:lnTo>
                      <a:pt x="616" y="122"/>
                    </a:lnTo>
                    <a:lnTo>
                      <a:pt x="608" y="94"/>
                    </a:lnTo>
                    <a:lnTo>
                      <a:pt x="600" y="68"/>
                    </a:lnTo>
                    <a:lnTo>
                      <a:pt x="596" y="46"/>
                    </a:lnTo>
                    <a:lnTo>
                      <a:pt x="594" y="12"/>
                    </a:lnTo>
                    <a:lnTo>
                      <a:pt x="594" y="0"/>
                    </a:lnTo>
                    <a:lnTo>
                      <a:pt x="594" y="4"/>
                    </a:lnTo>
                    <a:lnTo>
                      <a:pt x="592" y="0"/>
                    </a:lnTo>
                    <a:lnTo>
                      <a:pt x="592" y="0"/>
                    </a:lnTo>
                    <a:lnTo>
                      <a:pt x="592" y="12"/>
                    </a:lnTo>
                    <a:lnTo>
                      <a:pt x="590" y="46"/>
                    </a:lnTo>
                    <a:lnTo>
                      <a:pt x="586" y="68"/>
                    </a:lnTo>
                    <a:lnTo>
                      <a:pt x="578" y="94"/>
                    </a:lnTo>
                    <a:lnTo>
                      <a:pt x="570" y="122"/>
                    </a:lnTo>
                    <a:lnTo>
                      <a:pt x="558" y="150"/>
                    </a:lnTo>
                    <a:lnTo>
                      <a:pt x="542" y="180"/>
                    </a:lnTo>
                    <a:lnTo>
                      <a:pt x="522" y="210"/>
                    </a:lnTo>
                    <a:lnTo>
                      <a:pt x="498" y="238"/>
                    </a:lnTo>
                    <a:lnTo>
                      <a:pt x="484" y="252"/>
                    </a:lnTo>
                    <a:lnTo>
                      <a:pt x="470" y="266"/>
                    </a:lnTo>
                    <a:lnTo>
                      <a:pt x="452" y="278"/>
                    </a:lnTo>
                    <a:lnTo>
                      <a:pt x="434" y="290"/>
                    </a:lnTo>
                    <a:lnTo>
                      <a:pt x="416" y="302"/>
                    </a:lnTo>
                    <a:lnTo>
                      <a:pt x="394" y="312"/>
                    </a:lnTo>
                    <a:lnTo>
                      <a:pt x="372" y="322"/>
                    </a:lnTo>
                    <a:lnTo>
                      <a:pt x="348" y="330"/>
                    </a:lnTo>
                    <a:lnTo>
                      <a:pt x="322" y="338"/>
                    </a:lnTo>
                    <a:lnTo>
                      <a:pt x="294" y="344"/>
                    </a:lnTo>
                    <a:lnTo>
                      <a:pt x="294" y="344"/>
                    </a:lnTo>
                    <a:lnTo>
                      <a:pt x="288" y="354"/>
                    </a:lnTo>
                    <a:lnTo>
                      <a:pt x="276" y="384"/>
                    </a:lnTo>
                    <a:lnTo>
                      <a:pt x="260" y="426"/>
                    </a:lnTo>
                    <a:lnTo>
                      <a:pt x="252" y="452"/>
                    </a:lnTo>
                    <a:lnTo>
                      <a:pt x="244" y="478"/>
                    </a:lnTo>
                    <a:lnTo>
                      <a:pt x="238" y="508"/>
                    </a:lnTo>
                    <a:lnTo>
                      <a:pt x="234" y="538"/>
                    </a:lnTo>
                    <a:lnTo>
                      <a:pt x="230" y="568"/>
                    </a:lnTo>
                    <a:lnTo>
                      <a:pt x="230" y="598"/>
                    </a:lnTo>
                    <a:lnTo>
                      <a:pt x="234" y="628"/>
                    </a:lnTo>
                    <a:lnTo>
                      <a:pt x="240" y="658"/>
                    </a:lnTo>
                    <a:lnTo>
                      <a:pt x="250" y="686"/>
                    </a:lnTo>
                    <a:lnTo>
                      <a:pt x="258" y="698"/>
                    </a:lnTo>
                    <a:lnTo>
                      <a:pt x="266" y="710"/>
                    </a:lnTo>
                    <a:lnTo>
                      <a:pt x="266" y="710"/>
                    </a:lnTo>
                    <a:lnTo>
                      <a:pt x="320" y="786"/>
                    </a:lnTo>
                    <a:lnTo>
                      <a:pt x="348" y="828"/>
                    </a:lnTo>
                    <a:lnTo>
                      <a:pt x="362" y="848"/>
                    </a:lnTo>
                    <a:lnTo>
                      <a:pt x="362" y="848"/>
                    </a:lnTo>
                    <a:lnTo>
                      <a:pt x="362" y="854"/>
                    </a:lnTo>
                    <a:lnTo>
                      <a:pt x="360" y="856"/>
                    </a:lnTo>
                    <a:lnTo>
                      <a:pt x="356" y="856"/>
                    </a:lnTo>
                    <a:lnTo>
                      <a:pt x="356" y="856"/>
                    </a:lnTo>
                    <a:lnTo>
                      <a:pt x="350" y="854"/>
                    </a:lnTo>
                    <a:lnTo>
                      <a:pt x="344" y="848"/>
                    </a:lnTo>
                    <a:lnTo>
                      <a:pt x="324" y="830"/>
                    </a:lnTo>
                    <a:lnTo>
                      <a:pt x="308" y="818"/>
                    </a:lnTo>
                    <a:lnTo>
                      <a:pt x="288" y="804"/>
                    </a:lnTo>
                    <a:lnTo>
                      <a:pt x="262" y="790"/>
                    </a:lnTo>
                    <a:lnTo>
                      <a:pt x="230" y="774"/>
                    </a:lnTo>
                    <a:lnTo>
                      <a:pt x="230" y="774"/>
                    </a:lnTo>
                    <a:lnTo>
                      <a:pt x="210" y="768"/>
                    </a:lnTo>
                    <a:lnTo>
                      <a:pt x="190" y="762"/>
                    </a:lnTo>
                    <a:lnTo>
                      <a:pt x="174" y="760"/>
                    </a:lnTo>
                    <a:lnTo>
                      <a:pt x="158" y="760"/>
                    </a:lnTo>
                    <a:lnTo>
                      <a:pt x="146" y="762"/>
                    </a:lnTo>
                    <a:lnTo>
                      <a:pt x="134" y="766"/>
                    </a:lnTo>
                    <a:lnTo>
                      <a:pt x="126" y="770"/>
                    </a:lnTo>
                    <a:lnTo>
                      <a:pt x="118" y="776"/>
                    </a:lnTo>
                    <a:lnTo>
                      <a:pt x="110" y="782"/>
                    </a:lnTo>
                    <a:lnTo>
                      <a:pt x="106" y="790"/>
                    </a:lnTo>
                    <a:lnTo>
                      <a:pt x="98" y="802"/>
                    </a:lnTo>
                    <a:lnTo>
                      <a:pt x="96" y="812"/>
                    </a:lnTo>
                    <a:lnTo>
                      <a:pt x="94" y="816"/>
                    </a:lnTo>
                    <a:lnTo>
                      <a:pt x="94" y="816"/>
                    </a:lnTo>
                    <a:lnTo>
                      <a:pt x="84" y="810"/>
                    </a:lnTo>
                    <a:lnTo>
                      <a:pt x="72" y="804"/>
                    </a:lnTo>
                    <a:lnTo>
                      <a:pt x="60" y="796"/>
                    </a:lnTo>
                    <a:lnTo>
                      <a:pt x="46" y="784"/>
                    </a:lnTo>
                    <a:lnTo>
                      <a:pt x="34" y="768"/>
                    </a:lnTo>
                    <a:lnTo>
                      <a:pt x="22" y="752"/>
                    </a:lnTo>
                    <a:lnTo>
                      <a:pt x="18" y="742"/>
                    </a:lnTo>
                    <a:lnTo>
                      <a:pt x="16" y="730"/>
                    </a:lnTo>
                    <a:lnTo>
                      <a:pt x="16" y="730"/>
                    </a:lnTo>
                    <a:lnTo>
                      <a:pt x="14" y="722"/>
                    </a:lnTo>
                    <a:lnTo>
                      <a:pt x="10" y="722"/>
                    </a:lnTo>
                    <a:lnTo>
                      <a:pt x="8" y="724"/>
                    </a:lnTo>
                    <a:lnTo>
                      <a:pt x="6" y="734"/>
                    </a:lnTo>
                    <a:lnTo>
                      <a:pt x="4" y="762"/>
                    </a:lnTo>
                    <a:lnTo>
                      <a:pt x="0" y="800"/>
                    </a:lnTo>
                    <a:lnTo>
                      <a:pt x="0" y="842"/>
                    </a:lnTo>
                    <a:lnTo>
                      <a:pt x="0" y="884"/>
                    </a:lnTo>
                    <a:lnTo>
                      <a:pt x="0" y="920"/>
                    </a:lnTo>
                    <a:lnTo>
                      <a:pt x="4" y="942"/>
                    </a:lnTo>
                    <a:lnTo>
                      <a:pt x="4" y="942"/>
                    </a:lnTo>
                    <a:lnTo>
                      <a:pt x="8" y="958"/>
                    </a:lnTo>
                    <a:lnTo>
                      <a:pt x="16" y="974"/>
                    </a:lnTo>
                    <a:lnTo>
                      <a:pt x="26" y="990"/>
                    </a:lnTo>
                    <a:lnTo>
                      <a:pt x="38" y="1006"/>
                    </a:lnTo>
                    <a:lnTo>
                      <a:pt x="52" y="1018"/>
                    </a:lnTo>
                    <a:lnTo>
                      <a:pt x="66" y="1030"/>
                    </a:lnTo>
                    <a:lnTo>
                      <a:pt x="80" y="1038"/>
                    </a:lnTo>
                    <a:lnTo>
                      <a:pt x="96" y="1042"/>
                    </a:lnTo>
                    <a:lnTo>
                      <a:pt x="96" y="1042"/>
                    </a:lnTo>
                    <a:lnTo>
                      <a:pt x="106" y="1046"/>
                    </a:lnTo>
                    <a:lnTo>
                      <a:pt x="118" y="1050"/>
                    </a:lnTo>
                    <a:lnTo>
                      <a:pt x="132" y="1058"/>
                    </a:lnTo>
                    <a:lnTo>
                      <a:pt x="146" y="1066"/>
                    </a:lnTo>
                    <a:lnTo>
                      <a:pt x="162" y="1078"/>
                    </a:lnTo>
                    <a:lnTo>
                      <a:pt x="176" y="1092"/>
                    </a:lnTo>
                    <a:lnTo>
                      <a:pt x="190" y="1106"/>
                    </a:lnTo>
                    <a:lnTo>
                      <a:pt x="200" y="1124"/>
                    </a:lnTo>
                    <a:lnTo>
                      <a:pt x="210" y="1142"/>
                    </a:lnTo>
                    <a:lnTo>
                      <a:pt x="214" y="1162"/>
                    </a:lnTo>
                    <a:lnTo>
                      <a:pt x="214" y="1172"/>
                    </a:lnTo>
                    <a:lnTo>
                      <a:pt x="214" y="1184"/>
                    </a:lnTo>
                    <a:lnTo>
                      <a:pt x="212" y="1194"/>
                    </a:lnTo>
                    <a:lnTo>
                      <a:pt x="208" y="1206"/>
                    </a:lnTo>
                    <a:lnTo>
                      <a:pt x="204" y="1218"/>
                    </a:lnTo>
                    <a:lnTo>
                      <a:pt x="198" y="1230"/>
                    </a:lnTo>
                    <a:lnTo>
                      <a:pt x="190" y="1242"/>
                    </a:lnTo>
                    <a:lnTo>
                      <a:pt x="180" y="1256"/>
                    </a:lnTo>
                    <a:lnTo>
                      <a:pt x="168" y="1268"/>
                    </a:lnTo>
                    <a:lnTo>
                      <a:pt x="154" y="1282"/>
                    </a:lnTo>
                    <a:lnTo>
                      <a:pt x="138" y="1294"/>
                    </a:lnTo>
                    <a:lnTo>
                      <a:pt x="120" y="1308"/>
                    </a:lnTo>
                    <a:lnTo>
                      <a:pt x="120" y="1308"/>
                    </a:lnTo>
                    <a:lnTo>
                      <a:pt x="136" y="1308"/>
                    </a:lnTo>
                    <a:lnTo>
                      <a:pt x="154" y="1310"/>
                    </a:lnTo>
                    <a:lnTo>
                      <a:pt x="178" y="1312"/>
                    </a:lnTo>
                    <a:lnTo>
                      <a:pt x="208" y="1318"/>
                    </a:lnTo>
                    <a:lnTo>
                      <a:pt x="242" y="1328"/>
                    </a:lnTo>
                    <a:lnTo>
                      <a:pt x="280" y="1342"/>
                    </a:lnTo>
                    <a:lnTo>
                      <a:pt x="320" y="1362"/>
                    </a:lnTo>
                    <a:lnTo>
                      <a:pt x="320" y="1362"/>
                    </a:lnTo>
                    <a:lnTo>
                      <a:pt x="338" y="1372"/>
                    </a:lnTo>
                    <a:lnTo>
                      <a:pt x="356" y="1376"/>
                    </a:lnTo>
                    <a:lnTo>
                      <a:pt x="374" y="1380"/>
                    </a:lnTo>
                    <a:lnTo>
                      <a:pt x="394" y="1382"/>
                    </a:lnTo>
                    <a:lnTo>
                      <a:pt x="412" y="1380"/>
                    </a:lnTo>
                    <a:lnTo>
                      <a:pt x="430" y="1378"/>
                    </a:lnTo>
                    <a:lnTo>
                      <a:pt x="448" y="1374"/>
                    </a:lnTo>
                    <a:lnTo>
                      <a:pt x="464" y="1370"/>
                    </a:lnTo>
                    <a:lnTo>
                      <a:pt x="496" y="1358"/>
                    </a:lnTo>
                    <a:lnTo>
                      <a:pt x="522" y="1344"/>
                    </a:lnTo>
                    <a:lnTo>
                      <a:pt x="544" y="1332"/>
                    </a:lnTo>
                    <a:lnTo>
                      <a:pt x="558" y="1324"/>
                    </a:lnTo>
                    <a:lnTo>
                      <a:pt x="558" y="1324"/>
                    </a:lnTo>
                    <a:lnTo>
                      <a:pt x="558" y="1362"/>
                    </a:lnTo>
                    <a:lnTo>
                      <a:pt x="558" y="1422"/>
                    </a:lnTo>
                    <a:lnTo>
                      <a:pt x="554" y="1496"/>
                    </a:lnTo>
                    <a:lnTo>
                      <a:pt x="550" y="1534"/>
                    </a:lnTo>
                    <a:lnTo>
                      <a:pt x="546" y="1576"/>
                    </a:lnTo>
                    <a:lnTo>
                      <a:pt x="540" y="1616"/>
                    </a:lnTo>
                    <a:lnTo>
                      <a:pt x="532" y="1656"/>
                    </a:lnTo>
                    <a:lnTo>
                      <a:pt x="524" y="1696"/>
                    </a:lnTo>
                    <a:lnTo>
                      <a:pt x="512" y="1732"/>
                    </a:lnTo>
                    <a:lnTo>
                      <a:pt x="498" y="1764"/>
                    </a:lnTo>
                    <a:lnTo>
                      <a:pt x="482" y="1794"/>
                    </a:lnTo>
                    <a:lnTo>
                      <a:pt x="474" y="1806"/>
                    </a:lnTo>
                    <a:lnTo>
                      <a:pt x="464" y="1816"/>
                    </a:lnTo>
                    <a:lnTo>
                      <a:pt x="454" y="1826"/>
                    </a:lnTo>
                    <a:lnTo>
                      <a:pt x="442" y="1834"/>
                    </a:lnTo>
                    <a:lnTo>
                      <a:pt x="442" y="1834"/>
                    </a:lnTo>
                    <a:lnTo>
                      <a:pt x="438" y="1838"/>
                    </a:lnTo>
                    <a:lnTo>
                      <a:pt x="434" y="1842"/>
                    </a:lnTo>
                    <a:lnTo>
                      <a:pt x="434" y="1846"/>
                    </a:lnTo>
                    <a:lnTo>
                      <a:pt x="434" y="1850"/>
                    </a:lnTo>
                    <a:lnTo>
                      <a:pt x="438" y="1854"/>
                    </a:lnTo>
                    <a:lnTo>
                      <a:pt x="442" y="1858"/>
                    </a:lnTo>
                    <a:lnTo>
                      <a:pt x="442" y="1858"/>
                    </a:lnTo>
                    <a:lnTo>
                      <a:pt x="450" y="1864"/>
                    </a:lnTo>
                    <a:lnTo>
                      <a:pt x="460" y="1868"/>
                    </a:lnTo>
                    <a:lnTo>
                      <a:pt x="470" y="1872"/>
                    </a:lnTo>
                    <a:lnTo>
                      <a:pt x="482" y="1874"/>
                    </a:lnTo>
                    <a:lnTo>
                      <a:pt x="496" y="1874"/>
                    </a:lnTo>
                    <a:lnTo>
                      <a:pt x="512" y="1870"/>
                    </a:lnTo>
                    <a:lnTo>
                      <a:pt x="528" y="1860"/>
                    </a:lnTo>
                    <a:lnTo>
                      <a:pt x="528" y="1860"/>
                    </a:lnTo>
                    <a:lnTo>
                      <a:pt x="532" y="1858"/>
                    </a:lnTo>
                    <a:lnTo>
                      <a:pt x="538" y="1856"/>
                    </a:lnTo>
                    <a:lnTo>
                      <a:pt x="546" y="1856"/>
                    </a:lnTo>
                    <a:lnTo>
                      <a:pt x="550" y="1854"/>
                    </a:lnTo>
                    <a:lnTo>
                      <a:pt x="554" y="1852"/>
                    </a:lnTo>
                    <a:lnTo>
                      <a:pt x="558" y="1848"/>
                    </a:lnTo>
                    <a:lnTo>
                      <a:pt x="562" y="1842"/>
                    </a:lnTo>
                    <a:lnTo>
                      <a:pt x="562" y="1842"/>
                    </a:lnTo>
                    <a:lnTo>
                      <a:pt x="574" y="1814"/>
                    </a:lnTo>
                    <a:lnTo>
                      <a:pt x="586" y="1776"/>
                    </a:lnTo>
                    <a:lnTo>
                      <a:pt x="596" y="1730"/>
                    </a:lnTo>
                    <a:lnTo>
                      <a:pt x="606" y="1672"/>
                    </a:lnTo>
                    <a:lnTo>
                      <a:pt x="614" y="1604"/>
                    </a:lnTo>
                    <a:lnTo>
                      <a:pt x="622" y="1524"/>
                    </a:lnTo>
                    <a:lnTo>
                      <a:pt x="628" y="1432"/>
                    </a:lnTo>
                    <a:lnTo>
                      <a:pt x="634" y="1326"/>
                    </a:lnTo>
                    <a:lnTo>
                      <a:pt x="634" y="1326"/>
                    </a:lnTo>
                    <a:lnTo>
                      <a:pt x="650" y="1338"/>
                    </a:lnTo>
                    <a:lnTo>
                      <a:pt x="672" y="1350"/>
                    </a:lnTo>
                    <a:lnTo>
                      <a:pt x="698" y="1362"/>
                    </a:lnTo>
                    <a:lnTo>
                      <a:pt x="730" y="1372"/>
                    </a:lnTo>
                    <a:lnTo>
                      <a:pt x="746" y="1376"/>
                    </a:lnTo>
                    <a:lnTo>
                      <a:pt x="762" y="1380"/>
                    </a:lnTo>
                    <a:lnTo>
                      <a:pt x="780" y="1382"/>
                    </a:lnTo>
                    <a:lnTo>
                      <a:pt x="796" y="1382"/>
                    </a:lnTo>
                    <a:lnTo>
                      <a:pt x="814" y="1380"/>
                    </a:lnTo>
                    <a:lnTo>
                      <a:pt x="832" y="1376"/>
                    </a:lnTo>
                    <a:lnTo>
                      <a:pt x="850" y="1370"/>
                    </a:lnTo>
                    <a:lnTo>
                      <a:pt x="866" y="1362"/>
                    </a:lnTo>
                    <a:lnTo>
                      <a:pt x="866" y="1362"/>
                    </a:lnTo>
                    <a:lnTo>
                      <a:pt x="906" y="1342"/>
                    </a:lnTo>
                    <a:lnTo>
                      <a:pt x="944" y="1328"/>
                    </a:lnTo>
                    <a:lnTo>
                      <a:pt x="978" y="1318"/>
                    </a:lnTo>
                    <a:lnTo>
                      <a:pt x="1008" y="1312"/>
                    </a:lnTo>
                    <a:lnTo>
                      <a:pt x="1032" y="1310"/>
                    </a:lnTo>
                    <a:lnTo>
                      <a:pt x="1050" y="1308"/>
                    </a:lnTo>
                    <a:lnTo>
                      <a:pt x="1066" y="1308"/>
                    </a:lnTo>
                    <a:lnTo>
                      <a:pt x="1066" y="1308"/>
                    </a:lnTo>
                    <a:lnTo>
                      <a:pt x="1048" y="1294"/>
                    </a:lnTo>
                    <a:lnTo>
                      <a:pt x="1032" y="1282"/>
                    </a:lnTo>
                    <a:lnTo>
                      <a:pt x="1018" y="1268"/>
                    </a:lnTo>
                    <a:lnTo>
                      <a:pt x="1006" y="1256"/>
                    </a:lnTo>
                    <a:lnTo>
                      <a:pt x="998" y="1242"/>
                    </a:lnTo>
                    <a:lnTo>
                      <a:pt x="988" y="1230"/>
                    </a:lnTo>
                    <a:lnTo>
                      <a:pt x="982" y="1218"/>
                    </a:lnTo>
                    <a:lnTo>
                      <a:pt x="978" y="1206"/>
                    </a:lnTo>
                    <a:lnTo>
                      <a:pt x="974" y="1194"/>
                    </a:lnTo>
                    <a:lnTo>
                      <a:pt x="972" y="1184"/>
                    </a:lnTo>
                    <a:lnTo>
                      <a:pt x="972" y="1172"/>
                    </a:lnTo>
                    <a:lnTo>
                      <a:pt x="972" y="1162"/>
                    </a:lnTo>
                    <a:lnTo>
                      <a:pt x="976" y="1142"/>
                    </a:lnTo>
                    <a:lnTo>
                      <a:pt x="986" y="1124"/>
                    </a:lnTo>
                    <a:lnTo>
                      <a:pt x="996" y="1106"/>
                    </a:lnTo>
                    <a:lnTo>
                      <a:pt x="1010" y="1092"/>
                    </a:lnTo>
                    <a:lnTo>
                      <a:pt x="1024" y="1078"/>
                    </a:lnTo>
                    <a:lnTo>
                      <a:pt x="1040" y="1066"/>
                    </a:lnTo>
                    <a:lnTo>
                      <a:pt x="1054" y="1058"/>
                    </a:lnTo>
                    <a:lnTo>
                      <a:pt x="1068" y="1050"/>
                    </a:lnTo>
                    <a:lnTo>
                      <a:pt x="1080" y="1046"/>
                    </a:lnTo>
                    <a:lnTo>
                      <a:pt x="1090" y="1042"/>
                    </a:lnTo>
                    <a:lnTo>
                      <a:pt x="1090" y="1042"/>
                    </a:lnTo>
                    <a:lnTo>
                      <a:pt x="1106" y="1038"/>
                    </a:lnTo>
                    <a:lnTo>
                      <a:pt x="1120" y="1030"/>
                    </a:lnTo>
                    <a:lnTo>
                      <a:pt x="1134" y="1018"/>
                    </a:lnTo>
                    <a:lnTo>
                      <a:pt x="1148" y="1006"/>
                    </a:lnTo>
                    <a:lnTo>
                      <a:pt x="1160" y="990"/>
                    </a:lnTo>
                    <a:lnTo>
                      <a:pt x="1170" y="974"/>
                    </a:lnTo>
                    <a:lnTo>
                      <a:pt x="1178" y="958"/>
                    </a:lnTo>
                    <a:lnTo>
                      <a:pt x="1182" y="942"/>
                    </a:lnTo>
                    <a:lnTo>
                      <a:pt x="1182" y="942"/>
                    </a:lnTo>
                    <a:lnTo>
                      <a:pt x="1186" y="920"/>
                    </a:lnTo>
                    <a:lnTo>
                      <a:pt x="1188" y="884"/>
                    </a:lnTo>
                    <a:lnTo>
                      <a:pt x="1186" y="842"/>
                    </a:lnTo>
                    <a:lnTo>
                      <a:pt x="1186" y="800"/>
                    </a:lnTo>
                    <a:lnTo>
                      <a:pt x="1182" y="762"/>
                    </a:lnTo>
                    <a:lnTo>
                      <a:pt x="1180" y="734"/>
                    </a:lnTo>
                    <a:lnTo>
                      <a:pt x="1178" y="724"/>
                    </a:lnTo>
                    <a:lnTo>
                      <a:pt x="1176" y="722"/>
                    </a:lnTo>
                    <a:lnTo>
                      <a:pt x="1172" y="722"/>
                    </a:lnTo>
                    <a:lnTo>
                      <a:pt x="1170" y="730"/>
                    </a:lnTo>
                    <a:lnTo>
                      <a:pt x="1170" y="730"/>
                    </a:lnTo>
                    <a:close/>
                  </a:path>
                </a:pathLst>
              </a:custGeom>
              <a:solidFill>
                <a:schemeClr val="accent1">
                  <a:alpha val="2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38100">
                  <a:schemeClr val="accent1">
                    <a:alpha val="43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8" name="Freeform 32"/>
              <p:cNvSpPr>
                <a:spLocks noChangeAspect="1"/>
              </p:cNvSpPr>
              <p:nvPr/>
            </p:nvSpPr>
            <p:spPr bwMode="auto">
              <a:xfrm rot="1177916">
                <a:off x="7823628" y="381725"/>
                <a:ext cx="511311" cy="1209688"/>
              </a:xfrm>
              <a:custGeom>
                <a:avLst/>
                <a:gdLst/>
                <a:ahLst/>
                <a:cxnLst>
                  <a:cxn ang="0">
                    <a:pos x="518" y="468"/>
                  </a:cxn>
                  <a:cxn ang="0">
                    <a:pos x="466" y="358"/>
                  </a:cxn>
                  <a:cxn ang="0">
                    <a:pos x="414" y="238"/>
                  </a:cxn>
                  <a:cxn ang="0">
                    <a:pos x="394" y="178"/>
                  </a:cxn>
                  <a:cxn ang="0">
                    <a:pos x="382" y="116"/>
                  </a:cxn>
                  <a:cxn ang="0">
                    <a:pos x="382" y="56"/>
                  </a:cxn>
                  <a:cxn ang="0">
                    <a:pos x="396" y="0"/>
                  </a:cxn>
                  <a:cxn ang="0">
                    <a:pos x="364" y="30"/>
                  </a:cxn>
                  <a:cxn ang="0">
                    <a:pos x="286" y="114"/>
                  </a:cxn>
                  <a:cxn ang="0">
                    <a:pos x="210" y="204"/>
                  </a:cxn>
                  <a:cxn ang="0">
                    <a:pos x="158" y="274"/>
                  </a:cxn>
                  <a:cxn ang="0">
                    <a:pos x="110" y="352"/>
                  </a:cxn>
                  <a:cxn ang="0">
                    <a:pos x="66" y="436"/>
                  </a:cxn>
                  <a:cxn ang="0">
                    <a:pos x="32" y="522"/>
                  </a:cxn>
                  <a:cxn ang="0">
                    <a:pos x="8" y="614"/>
                  </a:cxn>
                  <a:cxn ang="0">
                    <a:pos x="0" y="704"/>
                  </a:cxn>
                  <a:cxn ang="0">
                    <a:pos x="4" y="750"/>
                  </a:cxn>
                  <a:cxn ang="0">
                    <a:pos x="10" y="796"/>
                  </a:cxn>
                  <a:cxn ang="0">
                    <a:pos x="24" y="842"/>
                  </a:cxn>
                  <a:cxn ang="0">
                    <a:pos x="42" y="886"/>
                  </a:cxn>
                  <a:cxn ang="0">
                    <a:pos x="68" y="930"/>
                  </a:cxn>
                  <a:cxn ang="0">
                    <a:pos x="100" y="974"/>
                  </a:cxn>
                  <a:cxn ang="0">
                    <a:pos x="138" y="1016"/>
                  </a:cxn>
                  <a:cxn ang="0">
                    <a:pos x="184" y="1056"/>
                  </a:cxn>
                  <a:cxn ang="0">
                    <a:pos x="238" y="1096"/>
                  </a:cxn>
                  <a:cxn ang="0">
                    <a:pos x="232" y="1130"/>
                  </a:cxn>
                  <a:cxn ang="0">
                    <a:pos x="212" y="1200"/>
                  </a:cxn>
                  <a:cxn ang="0">
                    <a:pos x="188" y="1266"/>
                  </a:cxn>
                  <a:cxn ang="0">
                    <a:pos x="162" y="1306"/>
                  </a:cxn>
                  <a:cxn ang="0">
                    <a:pos x="142" y="1324"/>
                  </a:cxn>
                  <a:cxn ang="0">
                    <a:pos x="132" y="1330"/>
                  </a:cxn>
                  <a:cxn ang="0">
                    <a:pos x="126" y="1334"/>
                  </a:cxn>
                  <a:cxn ang="0">
                    <a:pos x="130" y="1344"/>
                  </a:cxn>
                  <a:cxn ang="0">
                    <a:pos x="134" y="1348"/>
                  </a:cxn>
                  <a:cxn ang="0">
                    <a:pos x="154" y="1358"/>
                  </a:cxn>
                  <a:cxn ang="0">
                    <a:pos x="172" y="1358"/>
                  </a:cxn>
                  <a:cxn ang="0">
                    <a:pos x="184" y="1354"/>
                  </a:cxn>
                  <a:cxn ang="0">
                    <a:pos x="194" y="1352"/>
                  </a:cxn>
                  <a:cxn ang="0">
                    <a:pos x="206" y="1344"/>
                  </a:cxn>
                  <a:cxn ang="0">
                    <a:pos x="214" y="1330"/>
                  </a:cxn>
                  <a:cxn ang="0">
                    <a:pos x="232" y="1290"/>
                  </a:cxn>
                  <a:cxn ang="0">
                    <a:pos x="262" y="1194"/>
                  </a:cxn>
                  <a:cxn ang="0">
                    <a:pos x="282" y="1102"/>
                  </a:cxn>
                  <a:cxn ang="0">
                    <a:pos x="318" y="1100"/>
                  </a:cxn>
                  <a:cxn ang="0">
                    <a:pos x="360" y="1092"/>
                  </a:cxn>
                  <a:cxn ang="0">
                    <a:pos x="404" y="1074"/>
                  </a:cxn>
                  <a:cxn ang="0">
                    <a:pos x="450" y="1044"/>
                  </a:cxn>
                  <a:cxn ang="0">
                    <a:pos x="492" y="998"/>
                  </a:cxn>
                  <a:cxn ang="0">
                    <a:pos x="528" y="934"/>
                  </a:cxn>
                  <a:cxn ang="0">
                    <a:pos x="556" y="846"/>
                  </a:cxn>
                  <a:cxn ang="0">
                    <a:pos x="574" y="736"/>
                  </a:cxn>
                  <a:cxn ang="0">
                    <a:pos x="574" y="712"/>
                  </a:cxn>
                  <a:cxn ang="0">
                    <a:pos x="568" y="652"/>
                  </a:cxn>
                  <a:cxn ang="0">
                    <a:pos x="552" y="566"/>
                  </a:cxn>
                  <a:cxn ang="0">
                    <a:pos x="528" y="494"/>
                  </a:cxn>
                  <a:cxn ang="0">
                    <a:pos x="518" y="468"/>
                  </a:cxn>
                </a:cxnLst>
                <a:rect l="0" t="0" r="r" b="b"/>
                <a:pathLst>
                  <a:path w="574" h="1358">
                    <a:moveTo>
                      <a:pt x="518" y="468"/>
                    </a:moveTo>
                    <a:lnTo>
                      <a:pt x="518" y="468"/>
                    </a:lnTo>
                    <a:lnTo>
                      <a:pt x="494" y="416"/>
                    </a:lnTo>
                    <a:lnTo>
                      <a:pt x="466" y="358"/>
                    </a:lnTo>
                    <a:lnTo>
                      <a:pt x="438" y="300"/>
                    </a:lnTo>
                    <a:lnTo>
                      <a:pt x="414" y="238"/>
                    </a:lnTo>
                    <a:lnTo>
                      <a:pt x="402" y="208"/>
                    </a:lnTo>
                    <a:lnTo>
                      <a:pt x="394" y="178"/>
                    </a:lnTo>
                    <a:lnTo>
                      <a:pt x="388" y="146"/>
                    </a:lnTo>
                    <a:lnTo>
                      <a:pt x="382" y="116"/>
                    </a:lnTo>
                    <a:lnTo>
                      <a:pt x="382" y="86"/>
                    </a:lnTo>
                    <a:lnTo>
                      <a:pt x="382" y="56"/>
                    </a:lnTo>
                    <a:lnTo>
                      <a:pt x="388" y="28"/>
                    </a:lnTo>
                    <a:lnTo>
                      <a:pt x="396" y="0"/>
                    </a:lnTo>
                    <a:lnTo>
                      <a:pt x="396" y="0"/>
                    </a:lnTo>
                    <a:lnTo>
                      <a:pt x="364" y="30"/>
                    </a:lnTo>
                    <a:lnTo>
                      <a:pt x="330" y="66"/>
                    </a:lnTo>
                    <a:lnTo>
                      <a:pt x="286" y="114"/>
                    </a:lnTo>
                    <a:lnTo>
                      <a:pt x="236" y="170"/>
                    </a:lnTo>
                    <a:lnTo>
                      <a:pt x="210" y="204"/>
                    </a:lnTo>
                    <a:lnTo>
                      <a:pt x="184" y="238"/>
                    </a:lnTo>
                    <a:lnTo>
                      <a:pt x="158" y="274"/>
                    </a:lnTo>
                    <a:lnTo>
                      <a:pt x="134" y="312"/>
                    </a:lnTo>
                    <a:lnTo>
                      <a:pt x="110" y="352"/>
                    </a:lnTo>
                    <a:lnTo>
                      <a:pt x="86" y="394"/>
                    </a:lnTo>
                    <a:lnTo>
                      <a:pt x="66" y="436"/>
                    </a:lnTo>
                    <a:lnTo>
                      <a:pt x="48" y="478"/>
                    </a:lnTo>
                    <a:lnTo>
                      <a:pt x="32" y="522"/>
                    </a:lnTo>
                    <a:lnTo>
                      <a:pt x="18" y="568"/>
                    </a:lnTo>
                    <a:lnTo>
                      <a:pt x="8" y="614"/>
                    </a:lnTo>
                    <a:lnTo>
                      <a:pt x="2" y="658"/>
                    </a:lnTo>
                    <a:lnTo>
                      <a:pt x="0" y="704"/>
                    </a:lnTo>
                    <a:lnTo>
                      <a:pt x="2" y="728"/>
                    </a:lnTo>
                    <a:lnTo>
                      <a:pt x="4" y="750"/>
                    </a:lnTo>
                    <a:lnTo>
                      <a:pt x="6" y="774"/>
                    </a:lnTo>
                    <a:lnTo>
                      <a:pt x="10" y="796"/>
                    </a:lnTo>
                    <a:lnTo>
                      <a:pt x="16" y="818"/>
                    </a:lnTo>
                    <a:lnTo>
                      <a:pt x="24" y="842"/>
                    </a:lnTo>
                    <a:lnTo>
                      <a:pt x="32" y="864"/>
                    </a:lnTo>
                    <a:lnTo>
                      <a:pt x="42" y="886"/>
                    </a:lnTo>
                    <a:lnTo>
                      <a:pt x="54" y="908"/>
                    </a:lnTo>
                    <a:lnTo>
                      <a:pt x="68" y="930"/>
                    </a:lnTo>
                    <a:lnTo>
                      <a:pt x="82" y="952"/>
                    </a:lnTo>
                    <a:lnTo>
                      <a:pt x="100" y="974"/>
                    </a:lnTo>
                    <a:lnTo>
                      <a:pt x="118" y="994"/>
                    </a:lnTo>
                    <a:lnTo>
                      <a:pt x="138" y="1016"/>
                    </a:lnTo>
                    <a:lnTo>
                      <a:pt x="160" y="1036"/>
                    </a:lnTo>
                    <a:lnTo>
                      <a:pt x="184" y="1056"/>
                    </a:lnTo>
                    <a:lnTo>
                      <a:pt x="210" y="1076"/>
                    </a:lnTo>
                    <a:lnTo>
                      <a:pt x="238" y="1096"/>
                    </a:lnTo>
                    <a:lnTo>
                      <a:pt x="238" y="1096"/>
                    </a:lnTo>
                    <a:lnTo>
                      <a:pt x="232" y="1130"/>
                    </a:lnTo>
                    <a:lnTo>
                      <a:pt x="222" y="1164"/>
                    </a:lnTo>
                    <a:lnTo>
                      <a:pt x="212" y="1200"/>
                    </a:lnTo>
                    <a:lnTo>
                      <a:pt x="202" y="1234"/>
                    </a:lnTo>
                    <a:lnTo>
                      <a:pt x="188" y="1266"/>
                    </a:lnTo>
                    <a:lnTo>
                      <a:pt x="172" y="1294"/>
                    </a:lnTo>
                    <a:lnTo>
                      <a:pt x="162" y="1306"/>
                    </a:lnTo>
                    <a:lnTo>
                      <a:pt x="152" y="1316"/>
                    </a:lnTo>
                    <a:lnTo>
                      <a:pt x="142" y="1324"/>
                    </a:lnTo>
                    <a:lnTo>
                      <a:pt x="132" y="1330"/>
                    </a:lnTo>
                    <a:lnTo>
                      <a:pt x="132" y="1330"/>
                    </a:lnTo>
                    <a:lnTo>
                      <a:pt x="130" y="1332"/>
                    </a:lnTo>
                    <a:lnTo>
                      <a:pt x="126" y="1334"/>
                    </a:lnTo>
                    <a:lnTo>
                      <a:pt x="126" y="1338"/>
                    </a:lnTo>
                    <a:lnTo>
                      <a:pt x="130" y="1344"/>
                    </a:lnTo>
                    <a:lnTo>
                      <a:pt x="130" y="1344"/>
                    </a:lnTo>
                    <a:lnTo>
                      <a:pt x="134" y="1348"/>
                    </a:lnTo>
                    <a:lnTo>
                      <a:pt x="146" y="1356"/>
                    </a:lnTo>
                    <a:lnTo>
                      <a:pt x="154" y="1358"/>
                    </a:lnTo>
                    <a:lnTo>
                      <a:pt x="162" y="1358"/>
                    </a:lnTo>
                    <a:lnTo>
                      <a:pt x="172" y="1358"/>
                    </a:lnTo>
                    <a:lnTo>
                      <a:pt x="184" y="1354"/>
                    </a:lnTo>
                    <a:lnTo>
                      <a:pt x="184" y="1354"/>
                    </a:lnTo>
                    <a:lnTo>
                      <a:pt x="190" y="1352"/>
                    </a:lnTo>
                    <a:lnTo>
                      <a:pt x="194" y="1352"/>
                    </a:lnTo>
                    <a:lnTo>
                      <a:pt x="200" y="1350"/>
                    </a:lnTo>
                    <a:lnTo>
                      <a:pt x="206" y="1344"/>
                    </a:lnTo>
                    <a:lnTo>
                      <a:pt x="206" y="1344"/>
                    </a:lnTo>
                    <a:lnTo>
                      <a:pt x="214" y="1330"/>
                    </a:lnTo>
                    <a:lnTo>
                      <a:pt x="224" y="1312"/>
                    </a:lnTo>
                    <a:lnTo>
                      <a:pt x="232" y="1290"/>
                    </a:lnTo>
                    <a:lnTo>
                      <a:pt x="242" y="1264"/>
                    </a:lnTo>
                    <a:lnTo>
                      <a:pt x="262" y="1194"/>
                    </a:lnTo>
                    <a:lnTo>
                      <a:pt x="282" y="1102"/>
                    </a:lnTo>
                    <a:lnTo>
                      <a:pt x="282" y="1102"/>
                    </a:lnTo>
                    <a:lnTo>
                      <a:pt x="298" y="1102"/>
                    </a:lnTo>
                    <a:lnTo>
                      <a:pt x="318" y="1100"/>
                    </a:lnTo>
                    <a:lnTo>
                      <a:pt x="338" y="1098"/>
                    </a:lnTo>
                    <a:lnTo>
                      <a:pt x="360" y="1092"/>
                    </a:lnTo>
                    <a:lnTo>
                      <a:pt x="382" y="1086"/>
                    </a:lnTo>
                    <a:lnTo>
                      <a:pt x="404" y="1074"/>
                    </a:lnTo>
                    <a:lnTo>
                      <a:pt x="426" y="1062"/>
                    </a:lnTo>
                    <a:lnTo>
                      <a:pt x="450" y="1044"/>
                    </a:lnTo>
                    <a:lnTo>
                      <a:pt x="472" y="1024"/>
                    </a:lnTo>
                    <a:lnTo>
                      <a:pt x="492" y="998"/>
                    </a:lnTo>
                    <a:lnTo>
                      <a:pt x="512" y="968"/>
                    </a:lnTo>
                    <a:lnTo>
                      <a:pt x="528" y="934"/>
                    </a:lnTo>
                    <a:lnTo>
                      <a:pt x="544" y="894"/>
                    </a:lnTo>
                    <a:lnTo>
                      <a:pt x="556" y="846"/>
                    </a:lnTo>
                    <a:lnTo>
                      <a:pt x="566" y="794"/>
                    </a:lnTo>
                    <a:lnTo>
                      <a:pt x="574" y="736"/>
                    </a:lnTo>
                    <a:lnTo>
                      <a:pt x="574" y="736"/>
                    </a:lnTo>
                    <a:lnTo>
                      <a:pt x="574" y="712"/>
                    </a:lnTo>
                    <a:lnTo>
                      <a:pt x="572" y="686"/>
                    </a:lnTo>
                    <a:lnTo>
                      <a:pt x="568" y="652"/>
                    </a:lnTo>
                    <a:lnTo>
                      <a:pt x="562" y="612"/>
                    </a:lnTo>
                    <a:lnTo>
                      <a:pt x="552" y="566"/>
                    </a:lnTo>
                    <a:lnTo>
                      <a:pt x="538" y="518"/>
                    </a:lnTo>
                    <a:lnTo>
                      <a:pt x="528" y="494"/>
                    </a:lnTo>
                    <a:lnTo>
                      <a:pt x="518" y="468"/>
                    </a:lnTo>
                    <a:lnTo>
                      <a:pt x="518" y="468"/>
                    </a:lnTo>
                    <a:close/>
                  </a:path>
                </a:pathLst>
              </a:custGeom>
              <a:solidFill>
                <a:schemeClr val="accent1">
                  <a:alpha val="2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43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" name="Freeform 12"/>
              <p:cNvSpPr>
                <a:spLocks noChangeAspect="1"/>
              </p:cNvSpPr>
              <p:nvPr/>
            </p:nvSpPr>
            <p:spPr bwMode="auto">
              <a:xfrm rot="7111237">
                <a:off x="8078228" y="3447288"/>
                <a:ext cx="969106" cy="1009128"/>
              </a:xfrm>
              <a:custGeom>
                <a:avLst/>
                <a:gdLst/>
                <a:ahLst/>
                <a:cxnLst>
                  <a:cxn ang="0">
                    <a:pos x="1226" y="680"/>
                  </a:cxn>
                  <a:cxn ang="0">
                    <a:pos x="1198" y="622"/>
                  </a:cxn>
                  <a:cxn ang="0">
                    <a:pos x="1248" y="526"/>
                  </a:cxn>
                  <a:cxn ang="0">
                    <a:pos x="1220" y="512"/>
                  </a:cxn>
                  <a:cxn ang="0">
                    <a:pos x="1224" y="420"/>
                  </a:cxn>
                  <a:cxn ang="0">
                    <a:pos x="1210" y="362"/>
                  </a:cxn>
                  <a:cxn ang="0">
                    <a:pos x="1082" y="416"/>
                  </a:cxn>
                  <a:cxn ang="0">
                    <a:pos x="1012" y="402"/>
                  </a:cxn>
                  <a:cxn ang="0">
                    <a:pos x="902" y="532"/>
                  </a:cxn>
                  <a:cxn ang="0">
                    <a:pos x="882" y="516"/>
                  </a:cxn>
                  <a:cxn ang="0">
                    <a:pos x="928" y="360"/>
                  </a:cxn>
                  <a:cxn ang="0">
                    <a:pos x="850" y="310"/>
                  </a:cxn>
                  <a:cxn ang="0">
                    <a:pos x="804" y="306"/>
                  </a:cxn>
                  <a:cxn ang="0">
                    <a:pos x="792" y="212"/>
                  </a:cxn>
                  <a:cxn ang="0">
                    <a:pos x="774" y="194"/>
                  </a:cxn>
                  <a:cxn ang="0">
                    <a:pos x="726" y="180"/>
                  </a:cxn>
                  <a:cxn ang="0">
                    <a:pos x="684" y="42"/>
                  </a:cxn>
                  <a:cxn ang="0">
                    <a:pos x="678" y="0"/>
                  </a:cxn>
                  <a:cxn ang="0">
                    <a:pos x="640" y="164"/>
                  </a:cxn>
                  <a:cxn ang="0">
                    <a:pos x="590" y="198"/>
                  </a:cxn>
                  <a:cxn ang="0">
                    <a:pos x="558" y="186"/>
                  </a:cxn>
                  <a:cxn ang="0">
                    <a:pos x="556" y="300"/>
                  </a:cxn>
                  <a:cxn ang="0">
                    <a:pos x="516" y="312"/>
                  </a:cxn>
                  <a:cxn ang="0">
                    <a:pos x="418" y="282"/>
                  </a:cxn>
                  <a:cxn ang="0">
                    <a:pos x="474" y="516"/>
                  </a:cxn>
                  <a:cxn ang="0">
                    <a:pos x="462" y="538"/>
                  </a:cxn>
                  <a:cxn ang="0">
                    <a:pos x="350" y="414"/>
                  </a:cxn>
                  <a:cxn ang="0">
                    <a:pos x="290" y="416"/>
                  </a:cxn>
                  <a:cxn ang="0">
                    <a:pos x="172" y="380"/>
                  </a:cxn>
                  <a:cxn ang="0">
                    <a:pos x="120" y="380"/>
                  </a:cxn>
                  <a:cxn ang="0">
                    <a:pos x="138" y="506"/>
                  </a:cxn>
                  <a:cxn ang="0">
                    <a:pos x="108" y="526"/>
                  </a:cxn>
                  <a:cxn ang="0">
                    <a:pos x="154" y="606"/>
                  </a:cxn>
                  <a:cxn ang="0">
                    <a:pos x="138" y="674"/>
                  </a:cxn>
                  <a:cxn ang="0">
                    <a:pos x="50" y="704"/>
                  </a:cxn>
                  <a:cxn ang="0">
                    <a:pos x="224" y="804"/>
                  </a:cxn>
                  <a:cxn ang="0">
                    <a:pos x="248" y="868"/>
                  </a:cxn>
                  <a:cxn ang="0">
                    <a:pos x="156" y="930"/>
                  </a:cxn>
                  <a:cxn ang="0">
                    <a:pos x="30" y="966"/>
                  </a:cxn>
                  <a:cxn ang="0">
                    <a:pos x="250" y="1032"/>
                  </a:cxn>
                  <a:cxn ang="0">
                    <a:pos x="374" y="1066"/>
                  </a:cxn>
                  <a:cxn ang="0">
                    <a:pos x="422" y="1100"/>
                  </a:cxn>
                  <a:cxn ang="0">
                    <a:pos x="382" y="1168"/>
                  </a:cxn>
                  <a:cxn ang="0">
                    <a:pos x="616" y="1088"/>
                  </a:cxn>
                  <a:cxn ang="0">
                    <a:pos x="646" y="1224"/>
                  </a:cxn>
                  <a:cxn ang="0">
                    <a:pos x="594" y="1374"/>
                  </a:cxn>
                  <a:cxn ang="0">
                    <a:pos x="582" y="1400"/>
                  </a:cxn>
                  <a:cxn ang="0">
                    <a:pos x="626" y="1408"/>
                  </a:cxn>
                  <a:cxn ang="0">
                    <a:pos x="658" y="1390"/>
                  </a:cxn>
                  <a:cxn ang="0">
                    <a:pos x="690" y="1240"/>
                  </a:cxn>
                  <a:cxn ang="0">
                    <a:pos x="786" y="1108"/>
                  </a:cxn>
                  <a:cxn ang="0">
                    <a:pos x="974" y="1168"/>
                  </a:cxn>
                  <a:cxn ang="0">
                    <a:pos x="934" y="1094"/>
                  </a:cxn>
                  <a:cxn ang="0">
                    <a:pos x="998" y="1064"/>
                  </a:cxn>
                  <a:cxn ang="0">
                    <a:pos x="1132" y="1020"/>
                  </a:cxn>
                  <a:cxn ang="0">
                    <a:pos x="1356" y="964"/>
                  </a:cxn>
                  <a:cxn ang="0">
                    <a:pos x="1174" y="920"/>
                  </a:cxn>
                  <a:cxn ang="0">
                    <a:pos x="1106" y="856"/>
                  </a:cxn>
                  <a:cxn ang="0">
                    <a:pos x="1154" y="784"/>
                  </a:cxn>
                  <a:cxn ang="0">
                    <a:pos x="1306" y="704"/>
                  </a:cxn>
                </a:cxnLst>
                <a:rect l="0" t="0" r="r" b="b"/>
                <a:pathLst>
                  <a:path w="1356" h="1412">
                    <a:moveTo>
                      <a:pt x="1306" y="704"/>
                    </a:moveTo>
                    <a:lnTo>
                      <a:pt x="1306" y="704"/>
                    </a:lnTo>
                    <a:lnTo>
                      <a:pt x="1272" y="698"/>
                    </a:lnTo>
                    <a:lnTo>
                      <a:pt x="1246" y="690"/>
                    </a:lnTo>
                    <a:lnTo>
                      <a:pt x="1236" y="684"/>
                    </a:lnTo>
                    <a:lnTo>
                      <a:pt x="1226" y="680"/>
                    </a:lnTo>
                    <a:lnTo>
                      <a:pt x="1218" y="674"/>
                    </a:lnTo>
                    <a:lnTo>
                      <a:pt x="1212" y="666"/>
                    </a:lnTo>
                    <a:lnTo>
                      <a:pt x="1208" y="660"/>
                    </a:lnTo>
                    <a:lnTo>
                      <a:pt x="1204" y="652"/>
                    </a:lnTo>
                    <a:lnTo>
                      <a:pt x="1200" y="638"/>
                    </a:lnTo>
                    <a:lnTo>
                      <a:pt x="1198" y="622"/>
                    </a:lnTo>
                    <a:lnTo>
                      <a:pt x="1202" y="606"/>
                    </a:lnTo>
                    <a:lnTo>
                      <a:pt x="1206" y="592"/>
                    </a:lnTo>
                    <a:lnTo>
                      <a:pt x="1214" y="576"/>
                    </a:lnTo>
                    <a:lnTo>
                      <a:pt x="1230" y="552"/>
                    </a:lnTo>
                    <a:lnTo>
                      <a:pt x="1242" y="534"/>
                    </a:lnTo>
                    <a:lnTo>
                      <a:pt x="1248" y="526"/>
                    </a:lnTo>
                    <a:lnTo>
                      <a:pt x="1248" y="526"/>
                    </a:lnTo>
                    <a:lnTo>
                      <a:pt x="1240" y="526"/>
                    </a:lnTo>
                    <a:lnTo>
                      <a:pt x="1234" y="524"/>
                    </a:lnTo>
                    <a:lnTo>
                      <a:pt x="1228" y="522"/>
                    </a:lnTo>
                    <a:lnTo>
                      <a:pt x="1224" y="518"/>
                    </a:lnTo>
                    <a:lnTo>
                      <a:pt x="1220" y="512"/>
                    </a:lnTo>
                    <a:lnTo>
                      <a:pt x="1218" y="506"/>
                    </a:lnTo>
                    <a:lnTo>
                      <a:pt x="1214" y="494"/>
                    </a:lnTo>
                    <a:lnTo>
                      <a:pt x="1214" y="478"/>
                    </a:lnTo>
                    <a:lnTo>
                      <a:pt x="1216" y="460"/>
                    </a:lnTo>
                    <a:lnTo>
                      <a:pt x="1218" y="440"/>
                    </a:lnTo>
                    <a:lnTo>
                      <a:pt x="1224" y="420"/>
                    </a:lnTo>
                    <a:lnTo>
                      <a:pt x="1236" y="380"/>
                    </a:lnTo>
                    <a:lnTo>
                      <a:pt x="1250" y="346"/>
                    </a:lnTo>
                    <a:lnTo>
                      <a:pt x="1266" y="312"/>
                    </a:lnTo>
                    <a:lnTo>
                      <a:pt x="1266" y="312"/>
                    </a:lnTo>
                    <a:lnTo>
                      <a:pt x="1238" y="340"/>
                    </a:lnTo>
                    <a:lnTo>
                      <a:pt x="1210" y="362"/>
                    </a:lnTo>
                    <a:lnTo>
                      <a:pt x="1184" y="380"/>
                    </a:lnTo>
                    <a:lnTo>
                      <a:pt x="1160" y="394"/>
                    </a:lnTo>
                    <a:lnTo>
                      <a:pt x="1138" y="404"/>
                    </a:lnTo>
                    <a:lnTo>
                      <a:pt x="1118" y="410"/>
                    </a:lnTo>
                    <a:lnTo>
                      <a:pt x="1098" y="414"/>
                    </a:lnTo>
                    <a:lnTo>
                      <a:pt x="1082" y="416"/>
                    </a:lnTo>
                    <a:lnTo>
                      <a:pt x="1066" y="416"/>
                    </a:lnTo>
                    <a:lnTo>
                      <a:pt x="1052" y="414"/>
                    </a:lnTo>
                    <a:lnTo>
                      <a:pt x="1030" y="410"/>
                    </a:lnTo>
                    <a:lnTo>
                      <a:pt x="1016" y="404"/>
                    </a:lnTo>
                    <a:lnTo>
                      <a:pt x="1012" y="402"/>
                    </a:lnTo>
                    <a:lnTo>
                      <a:pt x="1012" y="402"/>
                    </a:lnTo>
                    <a:lnTo>
                      <a:pt x="1006" y="414"/>
                    </a:lnTo>
                    <a:lnTo>
                      <a:pt x="996" y="430"/>
                    </a:lnTo>
                    <a:lnTo>
                      <a:pt x="964" y="468"/>
                    </a:lnTo>
                    <a:lnTo>
                      <a:pt x="928" y="506"/>
                    </a:lnTo>
                    <a:lnTo>
                      <a:pt x="902" y="532"/>
                    </a:lnTo>
                    <a:lnTo>
                      <a:pt x="902" y="532"/>
                    </a:lnTo>
                    <a:lnTo>
                      <a:pt x="894" y="538"/>
                    </a:lnTo>
                    <a:lnTo>
                      <a:pt x="888" y="540"/>
                    </a:lnTo>
                    <a:lnTo>
                      <a:pt x="886" y="538"/>
                    </a:lnTo>
                    <a:lnTo>
                      <a:pt x="884" y="532"/>
                    </a:lnTo>
                    <a:lnTo>
                      <a:pt x="882" y="522"/>
                    </a:lnTo>
                    <a:lnTo>
                      <a:pt x="882" y="516"/>
                    </a:lnTo>
                    <a:lnTo>
                      <a:pt x="882" y="516"/>
                    </a:lnTo>
                    <a:lnTo>
                      <a:pt x="890" y="502"/>
                    </a:lnTo>
                    <a:lnTo>
                      <a:pt x="898" y="486"/>
                    </a:lnTo>
                    <a:lnTo>
                      <a:pt x="910" y="448"/>
                    </a:lnTo>
                    <a:lnTo>
                      <a:pt x="920" y="404"/>
                    </a:lnTo>
                    <a:lnTo>
                      <a:pt x="928" y="360"/>
                    </a:lnTo>
                    <a:lnTo>
                      <a:pt x="938" y="282"/>
                    </a:lnTo>
                    <a:lnTo>
                      <a:pt x="942" y="250"/>
                    </a:lnTo>
                    <a:lnTo>
                      <a:pt x="942" y="250"/>
                    </a:lnTo>
                    <a:lnTo>
                      <a:pt x="904" y="278"/>
                    </a:lnTo>
                    <a:lnTo>
                      <a:pt x="874" y="298"/>
                    </a:lnTo>
                    <a:lnTo>
                      <a:pt x="850" y="310"/>
                    </a:lnTo>
                    <a:lnTo>
                      <a:pt x="840" y="312"/>
                    </a:lnTo>
                    <a:lnTo>
                      <a:pt x="830" y="314"/>
                    </a:lnTo>
                    <a:lnTo>
                      <a:pt x="822" y="314"/>
                    </a:lnTo>
                    <a:lnTo>
                      <a:pt x="816" y="312"/>
                    </a:lnTo>
                    <a:lnTo>
                      <a:pt x="810" y="310"/>
                    </a:lnTo>
                    <a:lnTo>
                      <a:pt x="804" y="306"/>
                    </a:lnTo>
                    <a:lnTo>
                      <a:pt x="800" y="300"/>
                    </a:lnTo>
                    <a:lnTo>
                      <a:pt x="796" y="294"/>
                    </a:lnTo>
                    <a:lnTo>
                      <a:pt x="792" y="280"/>
                    </a:lnTo>
                    <a:lnTo>
                      <a:pt x="790" y="264"/>
                    </a:lnTo>
                    <a:lnTo>
                      <a:pt x="790" y="246"/>
                    </a:lnTo>
                    <a:lnTo>
                      <a:pt x="792" y="212"/>
                    </a:lnTo>
                    <a:lnTo>
                      <a:pt x="798" y="186"/>
                    </a:lnTo>
                    <a:lnTo>
                      <a:pt x="800" y="176"/>
                    </a:lnTo>
                    <a:lnTo>
                      <a:pt x="800" y="176"/>
                    </a:lnTo>
                    <a:lnTo>
                      <a:pt x="792" y="184"/>
                    </a:lnTo>
                    <a:lnTo>
                      <a:pt x="782" y="190"/>
                    </a:lnTo>
                    <a:lnTo>
                      <a:pt x="774" y="194"/>
                    </a:lnTo>
                    <a:lnTo>
                      <a:pt x="766" y="198"/>
                    </a:lnTo>
                    <a:lnTo>
                      <a:pt x="758" y="198"/>
                    </a:lnTo>
                    <a:lnTo>
                      <a:pt x="750" y="196"/>
                    </a:lnTo>
                    <a:lnTo>
                      <a:pt x="744" y="194"/>
                    </a:lnTo>
                    <a:lnTo>
                      <a:pt x="738" y="190"/>
                    </a:lnTo>
                    <a:lnTo>
                      <a:pt x="726" y="180"/>
                    </a:lnTo>
                    <a:lnTo>
                      <a:pt x="716" y="164"/>
                    </a:lnTo>
                    <a:lnTo>
                      <a:pt x="708" y="146"/>
                    </a:lnTo>
                    <a:lnTo>
                      <a:pt x="700" y="126"/>
                    </a:lnTo>
                    <a:lnTo>
                      <a:pt x="694" y="104"/>
                    </a:lnTo>
                    <a:lnTo>
                      <a:pt x="690" y="82"/>
                    </a:lnTo>
                    <a:lnTo>
                      <a:pt x="684" y="42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8" y="8"/>
                    </a:lnTo>
                    <a:lnTo>
                      <a:pt x="678" y="8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2" y="42"/>
                    </a:lnTo>
                    <a:lnTo>
                      <a:pt x="666" y="82"/>
                    </a:lnTo>
                    <a:lnTo>
                      <a:pt x="662" y="104"/>
                    </a:lnTo>
                    <a:lnTo>
                      <a:pt x="656" y="126"/>
                    </a:lnTo>
                    <a:lnTo>
                      <a:pt x="648" y="146"/>
                    </a:lnTo>
                    <a:lnTo>
                      <a:pt x="640" y="164"/>
                    </a:lnTo>
                    <a:lnTo>
                      <a:pt x="630" y="180"/>
                    </a:lnTo>
                    <a:lnTo>
                      <a:pt x="618" y="190"/>
                    </a:lnTo>
                    <a:lnTo>
                      <a:pt x="612" y="194"/>
                    </a:lnTo>
                    <a:lnTo>
                      <a:pt x="606" y="196"/>
                    </a:lnTo>
                    <a:lnTo>
                      <a:pt x="598" y="198"/>
                    </a:lnTo>
                    <a:lnTo>
                      <a:pt x="590" y="198"/>
                    </a:lnTo>
                    <a:lnTo>
                      <a:pt x="582" y="194"/>
                    </a:lnTo>
                    <a:lnTo>
                      <a:pt x="574" y="190"/>
                    </a:lnTo>
                    <a:lnTo>
                      <a:pt x="564" y="184"/>
                    </a:lnTo>
                    <a:lnTo>
                      <a:pt x="556" y="176"/>
                    </a:lnTo>
                    <a:lnTo>
                      <a:pt x="556" y="176"/>
                    </a:lnTo>
                    <a:lnTo>
                      <a:pt x="558" y="186"/>
                    </a:lnTo>
                    <a:lnTo>
                      <a:pt x="564" y="212"/>
                    </a:lnTo>
                    <a:lnTo>
                      <a:pt x="566" y="246"/>
                    </a:lnTo>
                    <a:lnTo>
                      <a:pt x="566" y="264"/>
                    </a:lnTo>
                    <a:lnTo>
                      <a:pt x="564" y="280"/>
                    </a:lnTo>
                    <a:lnTo>
                      <a:pt x="560" y="294"/>
                    </a:lnTo>
                    <a:lnTo>
                      <a:pt x="556" y="300"/>
                    </a:lnTo>
                    <a:lnTo>
                      <a:pt x="552" y="306"/>
                    </a:lnTo>
                    <a:lnTo>
                      <a:pt x="546" y="310"/>
                    </a:lnTo>
                    <a:lnTo>
                      <a:pt x="540" y="312"/>
                    </a:lnTo>
                    <a:lnTo>
                      <a:pt x="534" y="314"/>
                    </a:lnTo>
                    <a:lnTo>
                      <a:pt x="526" y="314"/>
                    </a:lnTo>
                    <a:lnTo>
                      <a:pt x="516" y="312"/>
                    </a:lnTo>
                    <a:lnTo>
                      <a:pt x="506" y="310"/>
                    </a:lnTo>
                    <a:lnTo>
                      <a:pt x="482" y="298"/>
                    </a:lnTo>
                    <a:lnTo>
                      <a:pt x="452" y="278"/>
                    </a:lnTo>
                    <a:lnTo>
                      <a:pt x="414" y="250"/>
                    </a:lnTo>
                    <a:lnTo>
                      <a:pt x="414" y="250"/>
                    </a:lnTo>
                    <a:lnTo>
                      <a:pt x="418" y="282"/>
                    </a:lnTo>
                    <a:lnTo>
                      <a:pt x="428" y="360"/>
                    </a:lnTo>
                    <a:lnTo>
                      <a:pt x="436" y="404"/>
                    </a:lnTo>
                    <a:lnTo>
                      <a:pt x="446" y="448"/>
                    </a:lnTo>
                    <a:lnTo>
                      <a:pt x="458" y="486"/>
                    </a:lnTo>
                    <a:lnTo>
                      <a:pt x="466" y="502"/>
                    </a:lnTo>
                    <a:lnTo>
                      <a:pt x="474" y="516"/>
                    </a:lnTo>
                    <a:lnTo>
                      <a:pt x="474" y="516"/>
                    </a:lnTo>
                    <a:lnTo>
                      <a:pt x="474" y="522"/>
                    </a:lnTo>
                    <a:lnTo>
                      <a:pt x="472" y="532"/>
                    </a:lnTo>
                    <a:lnTo>
                      <a:pt x="470" y="538"/>
                    </a:lnTo>
                    <a:lnTo>
                      <a:pt x="468" y="540"/>
                    </a:lnTo>
                    <a:lnTo>
                      <a:pt x="462" y="538"/>
                    </a:lnTo>
                    <a:lnTo>
                      <a:pt x="454" y="532"/>
                    </a:lnTo>
                    <a:lnTo>
                      <a:pt x="454" y="532"/>
                    </a:lnTo>
                    <a:lnTo>
                      <a:pt x="428" y="506"/>
                    </a:lnTo>
                    <a:lnTo>
                      <a:pt x="392" y="468"/>
                    </a:lnTo>
                    <a:lnTo>
                      <a:pt x="360" y="430"/>
                    </a:lnTo>
                    <a:lnTo>
                      <a:pt x="350" y="414"/>
                    </a:lnTo>
                    <a:lnTo>
                      <a:pt x="344" y="402"/>
                    </a:lnTo>
                    <a:lnTo>
                      <a:pt x="344" y="402"/>
                    </a:lnTo>
                    <a:lnTo>
                      <a:pt x="340" y="404"/>
                    </a:lnTo>
                    <a:lnTo>
                      <a:pt x="326" y="410"/>
                    </a:lnTo>
                    <a:lnTo>
                      <a:pt x="304" y="414"/>
                    </a:lnTo>
                    <a:lnTo>
                      <a:pt x="290" y="416"/>
                    </a:lnTo>
                    <a:lnTo>
                      <a:pt x="274" y="416"/>
                    </a:lnTo>
                    <a:lnTo>
                      <a:pt x="258" y="414"/>
                    </a:lnTo>
                    <a:lnTo>
                      <a:pt x="238" y="410"/>
                    </a:lnTo>
                    <a:lnTo>
                      <a:pt x="218" y="404"/>
                    </a:lnTo>
                    <a:lnTo>
                      <a:pt x="196" y="394"/>
                    </a:lnTo>
                    <a:lnTo>
                      <a:pt x="172" y="380"/>
                    </a:lnTo>
                    <a:lnTo>
                      <a:pt x="146" y="362"/>
                    </a:lnTo>
                    <a:lnTo>
                      <a:pt x="118" y="340"/>
                    </a:lnTo>
                    <a:lnTo>
                      <a:pt x="90" y="312"/>
                    </a:lnTo>
                    <a:lnTo>
                      <a:pt x="90" y="312"/>
                    </a:lnTo>
                    <a:lnTo>
                      <a:pt x="106" y="346"/>
                    </a:lnTo>
                    <a:lnTo>
                      <a:pt x="120" y="380"/>
                    </a:lnTo>
                    <a:lnTo>
                      <a:pt x="132" y="420"/>
                    </a:lnTo>
                    <a:lnTo>
                      <a:pt x="138" y="440"/>
                    </a:lnTo>
                    <a:lnTo>
                      <a:pt x="140" y="460"/>
                    </a:lnTo>
                    <a:lnTo>
                      <a:pt x="142" y="478"/>
                    </a:lnTo>
                    <a:lnTo>
                      <a:pt x="142" y="494"/>
                    </a:lnTo>
                    <a:lnTo>
                      <a:pt x="138" y="506"/>
                    </a:lnTo>
                    <a:lnTo>
                      <a:pt x="136" y="512"/>
                    </a:lnTo>
                    <a:lnTo>
                      <a:pt x="132" y="518"/>
                    </a:lnTo>
                    <a:lnTo>
                      <a:pt x="128" y="522"/>
                    </a:lnTo>
                    <a:lnTo>
                      <a:pt x="122" y="524"/>
                    </a:lnTo>
                    <a:lnTo>
                      <a:pt x="116" y="526"/>
                    </a:lnTo>
                    <a:lnTo>
                      <a:pt x="108" y="526"/>
                    </a:lnTo>
                    <a:lnTo>
                      <a:pt x="108" y="526"/>
                    </a:lnTo>
                    <a:lnTo>
                      <a:pt x="114" y="534"/>
                    </a:lnTo>
                    <a:lnTo>
                      <a:pt x="126" y="552"/>
                    </a:lnTo>
                    <a:lnTo>
                      <a:pt x="142" y="576"/>
                    </a:lnTo>
                    <a:lnTo>
                      <a:pt x="150" y="592"/>
                    </a:lnTo>
                    <a:lnTo>
                      <a:pt x="154" y="606"/>
                    </a:lnTo>
                    <a:lnTo>
                      <a:pt x="158" y="622"/>
                    </a:lnTo>
                    <a:lnTo>
                      <a:pt x="156" y="638"/>
                    </a:lnTo>
                    <a:lnTo>
                      <a:pt x="152" y="652"/>
                    </a:lnTo>
                    <a:lnTo>
                      <a:pt x="148" y="660"/>
                    </a:lnTo>
                    <a:lnTo>
                      <a:pt x="144" y="666"/>
                    </a:lnTo>
                    <a:lnTo>
                      <a:pt x="138" y="674"/>
                    </a:lnTo>
                    <a:lnTo>
                      <a:pt x="130" y="680"/>
                    </a:lnTo>
                    <a:lnTo>
                      <a:pt x="120" y="684"/>
                    </a:lnTo>
                    <a:lnTo>
                      <a:pt x="110" y="690"/>
                    </a:lnTo>
                    <a:lnTo>
                      <a:pt x="84" y="698"/>
                    </a:lnTo>
                    <a:lnTo>
                      <a:pt x="50" y="704"/>
                    </a:lnTo>
                    <a:lnTo>
                      <a:pt x="50" y="704"/>
                    </a:lnTo>
                    <a:lnTo>
                      <a:pt x="70" y="712"/>
                    </a:lnTo>
                    <a:lnTo>
                      <a:pt x="116" y="734"/>
                    </a:lnTo>
                    <a:lnTo>
                      <a:pt x="146" y="748"/>
                    </a:lnTo>
                    <a:lnTo>
                      <a:pt x="174" y="766"/>
                    </a:lnTo>
                    <a:lnTo>
                      <a:pt x="202" y="784"/>
                    </a:lnTo>
                    <a:lnTo>
                      <a:pt x="224" y="804"/>
                    </a:lnTo>
                    <a:lnTo>
                      <a:pt x="234" y="814"/>
                    </a:lnTo>
                    <a:lnTo>
                      <a:pt x="242" y="824"/>
                    </a:lnTo>
                    <a:lnTo>
                      <a:pt x="246" y="836"/>
                    </a:lnTo>
                    <a:lnTo>
                      <a:pt x="250" y="846"/>
                    </a:lnTo>
                    <a:lnTo>
                      <a:pt x="250" y="856"/>
                    </a:lnTo>
                    <a:lnTo>
                      <a:pt x="248" y="868"/>
                    </a:lnTo>
                    <a:lnTo>
                      <a:pt x="242" y="878"/>
                    </a:lnTo>
                    <a:lnTo>
                      <a:pt x="232" y="888"/>
                    </a:lnTo>
                    <a:lnTo>
                      <a:pt x="220" y="900"/>
                    </a:lnTo>
                    <a:lnTo>
                      <a:pt x="202" y="910"/>
                    </a:lnTo>
                    <a:lnTo>
                      <a:pt x="182" y="920"/>
                    </a:lnTo>
                    <a:lnTo>
                      <a:pt x="156" y="930"/>
                    </a:lnTo>
                    <a:lnTo>
                      <a:pt x="124" y="938"/>
                    </a:lnTo>
                    <a:lnTo>
                      <a:pt x="88" y="948"/>
                    </a:lnTo>
                    <a:lnTo>
                      <a:pt x="48" y="956"/>
                    </a:lnTo>
                    <a:lnTo>
                      <a:pt x="0" y="964"/>
                    </a:lnTo>
                    <a:lnTo>
                      <a:pt x="0" y="964"/>
                    </a:lnTo>
                    <a:lnTo>
                      <a:pt x="30" y="966"/>
                    </a:lnTo>
                    <a:lnTo>
                      <a:pt x="62" y="972"/>
                    </a:lnTo>
                    <a:lnTo>
                      <a:pt x="102" y="980"/>
                    </a:lnTo>
                    <a:lnTo>
                      <a:pt x="148" y="992"/>
                    </a:lnTo>
                    <a:lnTo>
                      <a:pt x="198" y="1010"/>
                    </a:lnTo>
                    <a:lnTo>
                      <a:pt x="224" y="1020"/>
                    </a:lnTo>
                    <a:lnTo>
                      <a:pt x="250" y="1032"/>
                    </a:lnTo>
                    <a:lnTo>
                      <a:pt x="274" y="1046"/>
                    </a:lnTo>
                    <a:lnTo>
                      <a:pt x="298" y="1060"/>
                    </a:lnTo>
                    <a:lnTo>
                      <a:pt x="298" y="1060"/>
                    </a:lnTo>
                    <a:lnTo>
                      <a:pt x="330" y="1060"/>
                    </a:lnTo>
                    <a:lnTo>
                      <a:pt x="358" y="1064"/>
                    </a:lnTo>
                    <a:lnTo>
                      <a:pt x="374" y="1066"/>
                    </a:lnTo>
                    <a:lnTo>
                      <a:pt x="388" y="1070"/>
                    </a:lnTo>
                    <a:lnTo>
                      <a:pt x="402" y="1074"/>
                    </a:lnTo>
                    <a:lnTo>
                      <a:pt x="412" y="1082"/>
                    </a:lnTo>
                    <a:lnTo>
                      <a:pt x="420" y="1090"/>
                    </a:lnTo>
                    <a:lnTo>
                      <a:pt x="422" y="1094"/>
                    </a:lnTo>
                    <a:lnTo>
                      <a:pt x="422" y="1100"/>
                    </a:lnTo>
                    <a:lnTo>
                      <a:pt x="422" y="1106"/>
                    </a:lnTo>
                    <a:lnTo>
                      <a:pt x="422" y="1114"/>
                    </a:lnTo>
                    <a:lnTo>
                      <a:pt x="414" y="1128"/>
                    </a:lnTo>
                    <a:lnTo>
                      <a:pt x="402" y="1146"/>
                    </a:lnTo>
                    <a:lnTo>
                      <a:pt x="382" y="1168"/>
                    </a:lnTo>
                    <a:lnTo>
                      <a:pt x="382" y="1168"/>
                    </a:lnTo>
                    <a:lnTo>
                      <a:pt x="410" y="1160"/>
                    </a:lnTo>
                    <a:lnTo>
                      <a:pt x="442" y="1152"/>
                    </a:lnTo>
                    <a:lnTo>
                      <a:pt x="482" y="1140"/>
                    </a:lnTo>
                    <a:lnTo>
                      <a:pt x="526" y="1126"/>
                    </a:lnTo>
                    <a:lnTo>
                      <a:pt x="572" y="1108"/>
                    </a:lnTo>
                    <a:lnTo>
                      <a:pt x="616" y="1088"/>
                    </a:lnTo>
                    <a:lnTo>
                      <a:pt x="636" y="1076"/>
                    </a:lnTo>
                    <a:lnTo>
                      <a:pt x="654" y="1064"/>
                    </a:lnTo>
                    <a:lnTo>
                      <a:pt x="654" y="1064"/>
                    </a:lnTo>
                    <a:lnTo>
                      <a:pt x="654" y="1128"/>
                    </a:lnTo>
                    <a:lnTo>
                      <a:pt x="652" y="1174"/>
                    </a:lnTo>
                    <a:lnTo>
                      <a:pt x="646" y="1224"/>
                    </a:lnTo>
                    <a:lnTo>
                      <a:pt x="638" y="1274"/>
                    </a:lnTo>
                    <a:lnTo>
                      <a:pt x="632" y="1298"/>
                    </a:lnTo>
                    <a:lnTo>
                      <a:pt x="626" y="1322"/>
                    </a:lnTo>
                    <a:lnTo>
                      <a:pt x="616" y="1342"/>
                    </a:lnTo>
                    <a:lnTo>
                      <a:pt x="606" y="1360"/>
                    </a:lnTo>
                    <a:lnTo>
                      <a:pt x="594" y="1374"/>
                    </a:lnTo>
                    <a:lnTo>
                      <a:pt x="582" y="1386"/>
                    </a:lnTo>
                    <a:lnTo>
                      <a:pt x="582" y="1386"/>
                    </a:lnTo>
                    <a:lnTo>
                      <a:pt x="580" y="1388"/>
                    </a:lnTo>
                    <a:lnTo>
                      <a:pt x="576" y="1392"/>
                    </a:lnTo>
                    <a:lnTo>
                      <a:pt x="576" y="1396"/>
                    </a:lnTo>
                    <a:lnTo>
                      <a:pt x="582" y="1400"/>
                    </a:lnTo>
                    <a:lnTo>
                      <a:pt x="582" y="1400"/>
                    </a:lnTo>
                    <a:lnTo>
                      <a:pt x="586" y="1404"/>
                    </a:lnTo>
                    <a:lnTo>
                      <a:pt x="600" y="1410"/>
                    </a:lnTo>
                    <a:lnTo>
                      <a:pt x="608" y="1412"/>
                    </a:lnTo>
                    <a:lnTo>
                      <a:pt x="616" y="1410"/>
                    </a:lnTo>
                    <a:lnTo>
                      <a:pt x="626" y="1408"/>
                    </a:lnTo>
                    <a:lnTo>
                      <a:pt x="636" y="1402"/>
                    </a:lnTo>
                    <a:lnTo>
                      <a:pt x="636" y="1402"/>
                    </a:lnTo>
                    <a:lnTo>
                      <a:pt x="642" y="1400"/>
                    </a:lnTo>
                    <a:lnTo>
                      <a:pt x="646" y="1400"/>
                    </a:lnTo>
                    <a:lnTo>
                      <a:pt x="652" y="1396"/>
                    </a:lnTo>
                    <a:lnTo>
                      <a:pt x="658" y="1390"/>
                    </a:lnTo>
                    <a:lnTo>
                      <a:pt x="658" y="1390"/>
                    </a:lnTo>
                    <a:lnTo>
                      <a:pt x="666" y="1372"/>
                    </a:lnTo>
                    <a:lnTo>
                      <a:pt x="672" y="1350"/>
                    </a:lnTo>
                    <a:lnTo>
                      <a:pt x="678" y="1320"/>
                    </a:lnTo>
                    <a:lnTo>
                      <a:pt x="684" y="1284"/>
                    </a:lnTo>
                    <a:lnTo>
                      <a:pt x="690" y="1240"/>
                    </a:lnTo>
                    <a:lnTo>
                      <a:pt x="694" y="1190"/>
                    </a:lnTo>
                    <a:lnTo>
                      <a:pt x="702" y="1064"/>
                    </a:lnTo>
                    <a:lnTo>
                      <a:pt x="702" y="1064"/>
                    </a:lnTo>
                    <a:lnTo>
                      <a:pt x="722" y="1076"/>
                    </a:lnTo>
                    <a:lnTo>
                      <a:pt x="742" y="1088"/>
                    </a:lnTo>
                    <a:lnTo>
                      <a:pt x="786" y="1108"/>
                    </a:lnTo>
                    <a:lnTo>
                      <a:pt x="830" y="1126"/>
                    </a:lnTo>
                    <a:lnTo>
                      <a:pt x="874" y="1140"/>
                    </a:lnTo>
                    <a:lnTo>
                      <a:pt x="914" y="1152"/>
                    </a:lnTo>
                    <a:lnTo>
                      <a:pt x="946" y="1160"/>
                    </a:lnTo>
                    <a:lnTo>
                      <a:pt x="974" y="1168"/>
                    </a:lnTo>
                    <a:lnTo>
                      <a:pt x="974" y="1168"/>
                    </a:lnTo>
                    <a:lnTo>
                      <a:pt x="954" y="1146"/>
                    </a:lnTo>
                    <a:lnTo>
                      <a:pt x="942" y="1128"/>
                    </a:lnTo>
                    <a:lnTo>
                      <a:pt x="934" y="1114"/>
                    </a:lnTo>
                    <a:lnTo>
                      <a:pt x="934" y="1106"/>
                    </a:lnTo>
                    <a:lnTo>
                      <a:pt x="934" y="1100"/>
                    </a:lnTo>
                    <a:lnTo>
                      <a:pt x="934" y="1094"/>
                    </a:lnTo>
                    <a:lnTo>
                      <a:pt x="936" y="1090"/>
                    </a:lnTo>
                    <a:lnTo>
                      <a:pt x="944" y="1082"/>
                    </a:lnTo>
                    <a:lnTo>
                      <a:pt x="954" y="1074"/>
                    </a:lnTo>
                    <a:lnTo>
                      <a:pt x="968" y="1070"/>
                    </a:lnTo>
                    <a:lnTo>
                      <a:pt x="982" y="1066"/>
                    </a:lnTo>
                    <a:lnTo>
                      <a:pt x="998" y="1064"/>
                    </a:lnTo>
                    <a:lnTo>
                      <a:pt x="1026" y="1060"/>
                    </a:lnTo>
                    <a:lnTo>
                      <a:pt x="1058" y="1060"/>
                    </a:lnTo>
                    <a:lnTo>
                      <a:pt x="1058" y="1060"/>
                    </a:lnTo>
                    <a:lnTo>
                      <a:pt x="1082" y="1046"/>
                    </a:lnTo>
                    <a:lnTo>
                      <a:pt x="1106" y="1032"/>
                    </a:lnTo>
                    <a:lnTo>
                      <a:pt x="1132" y="1020"/>
                    </a:lnTo>
                    <a:lnTo>
                      <a:pt x="1158" y="1010"/>
                    </a:lnTo>
                    <a:lnTo>
                      <a:pt x="1208" y="992"/>
                    </a:lnTo>
                    <a:lnTo>
                      <a:pt x="1254" y="980"/>
                    </a:lnTo>
                    <a:lnTo>
                      <a:pt x="1294" y="972"/>
                    </a:lnTo>
                    <a:lnTo>
                      <a:pt x="1326" y="966"/>
                    </a:lnTo>
                    <a:lnTo>
                      <a:pt x="1356" y="964"/>
                    </a:lnTo>
                    <a:lnTo>
                      <a:pt x="1356" y="964"/>
                    </a:lnTo>
                    <a:lnTo>
                      <a:pt x="1308" y="956"/>
                    </a:lnTo>
                    <a:lnTo>
                      <a:pt x="1268" y="948"/>
                    </a:lnTo>
                    <a:lnTo>
                      <a:pt x="1232" y="938"/>
                    </a:lnTo>
                    <a:lnTo>
                      <a:pt x="1200" y="930"/>
                    </a:lnTo>
                    <a:lnTo>
                      <a:pt x="1174" y="920"/>
                    </a:lnTo>
                    <a:lnTo>
                      <a:pt x="1154" y="910"/>
                    </a:lnTo>
                    <a:lnTo>
                      <a:pt x="1136" y="900"/>
                    </a:lnTo>
                    <a:lnTo>
                      <a:pt x="1124" y="888"/>
                    </a:lnTo>
                    <a:lnTo>
                      <a:pt x="1114" y="878"/>
                    </a:lnTo>
                    <a:lnTo>
                      <a:pt x="1108" y="868"/>
                    </a:lnTo>
                    <a:lnTo>
                      <a:pt x="1106" y="856"/>
                    </a:lnTo>
                    <a:lnTo>
                      <a:pt x="1106" y="846"/>
                    </a:lnTo>
                    <a:lnTo>
                      <a:pt x="1108" y="836"/>
                    </a:lnTo>
                    <a:lnTo>
                      <a:pt x="1114" y="824"/>
                    </a:lnTo>
                    <a:lnTo>
                      <a:pt x="1122" y="814"/>
                    </a:lnTo>
                    <a:lnTo>
                      <a:pt x="1132" y="804"/>
                    </a:lnTo>
                    <a:lnTo>
                      <a:pt x="1154" y="784"/>
                    </a:lnTo>
                    <a:lnTo>
                      <a:pt x="1182" y="766"/>
                    </a:lnTo>
                    <a:lnTo>
                      <a:pt x="1210" y="748"/>
                    </a:lnTo>
                    <a:lnTo>
                      <a:pt x="1240" y="734"/>
                    </a:lnTo>
                    <a:lnTo>
                      <a:pt x="1286" y="712"/>
                    </a:lnTo>
                    <a:lnTo>
                      <a:pt x="1306" y="704"/>
                    </a:lnTo>
                    <a:lnTo>
                      <a:pt x="1306" y="704"/>
                    </a:lnTo>
                    <a:close/>
                  </a:path>
                </a:pathLst>
              </a:custGeom>
              <a:solidFill>
                <a:schemeClr val="accent1">
                  <a:alpha val="2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43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0" name="Freeform 15"/>
              <p:cNvSpPr>
                <a:spLocks/>
              </p:cNvSpPr>
              <p:nvPr/>
            </p:nvSpPr>
            <p:spPr bwMode="auto">
              <a:xfrm>
                <a:off x="13588" y="6104914"/>
                <a:ext cx="482600" cy="753078"/>
              </a:xfrm>
              <a:custGeom>
                <a:avLst/>
                <a:gdLst>
                  <a:gd name="T0" fmla="*/ 424 w 424"/>
                  <a:gd name="T1" fmla="*/ 24 h 640"/>
                  <a:gd name="T2" fmla="*/ 424 w 424"/>
                  <a:gd name="T3" fmla="*/ 24 h 640"/>
                  <a:gd name="T4" fmla="*/ 420 w 424"/>
                  <a:gd name="T5" fmla="*/ 18 h 640"/>
                  <a:gd name="T6" fmla="*/ 414 w 424"/>
                  <a:gd name="T7" fmla="*/ 10 h 640"/>
                  <a:gd name="T8" fmla="*/ 408 w 424"/>
                  <a:gd name="T9" fmla="*/ 6 h 640"/>
                  <a:gd name="T10" fmla="*/ 402 w 424"/>
                  <a:gd name="T11" fmla="*/ 4 h 640"/>
                  <a:gd name="T12" fmla="*/ 394 w 424"/>
                  <a:gd name="T13" fmla="*/ 2 h 640"/>
                  <a:gd name="T14" fmla="*/ 386 w 424"/>
                  <a:gd name="T15" fmla="*/ 2 h 640"/>
                  <a:gd name="T16" fmla="*/ 386 w 424"/>
                  <a:gd name="T17" fmla="*/ 2 h 640"/>
                  <a:gd name="T18" fmla="*/ 380 w 424"/>
                  <a:gd name="T19" fmla="*/ 2 h 640"/>
                  <a:gd name="T20" fmla="*/ 376 w 424"/>
                  <a:gd name="T21" fmla="*/ 0 h 640"/>
                  <a:gd name="T22" fmla="*/ 372 w 424"/>
                  <a:gd name="T23" fmla="*/ 0 h 640"/>
                  <a:gd name="T24" fmla="*/ 364 w 424"/>
                  <a:gd name="T25" fmla="*/ 2 h 640"/>
                  <a:gd name="T26" fmla="*/ 364 w 424"/>
                  <a:gd name="T27" fmla="*/ 2 h 640"/>
                  <a:gd name="T28" fmla="*/ 354 w 424"/>
                  <a:gd name="T29" fmla="*/ 12 h 640"/>
                  <a:gd name="T30" fmla="*/ 342 w 424"/>
                  <a:gd name="T31" fmla="*/ 24 h 640"/>
                  <a:gd name="T32" fmla="*/ 328 w 424"/>
                  <a:gd name="T33" fmla="*/ 38 h 640"/>
                  <a:gd name="T34" fmla="*/ 312 w 424"/>
                  <a:gd name="T35" fmla="*/ 58 h 640"/>
                  <a:gd name="T36" fmla="*/ 276 w 424"/>
                  <a:gd name="T37" fmla="*/ 110 h 640"/>
                  <a:gd name="T38" fmla="*/ 232 w 424"/>
                  <a:gd name="T39" fmla="*/ 178 h 640"/>
                  <a:gd name="T40" fmla="*/ 232 w 424"/>
                  <a:gd name="T41" fmla="*/ 178 h 640"/>
                  <a:gd name="T42" fmla="*/ 210 w 424"/>
                  <a:gd name="T43" fmla="*/ 202 h 640"/>
                  <a:gd name="T44" fmla="*/ 186 w 424"/>
                  <a:gd name="T45" fmla="*/ 222 h 640"/>
                  <a:gd name="T46" fmla="*/ 160 w 424"/>
                  <a:gd name="T47" fmla="*/ 242 h 640"/>
                  <a:gd name="T48" fmla="*/ 132 w 424"/>
                  <a:gd name="T49" fmla="*/ 258 h 640"/>
                  <a:gd name="T50" fmla="*/ 100 w 424"/>
                  <a:gd name="T51" fmla="*/ 274 h 640"/>
                  <a:gd name="T52" fmla="*/ 68 w 424"/>
                  <a:gd name="T53" fmla="*/ 288 h 640"/>
                  <a:gd name="T54" fmla="*/ 34 w 424"/>
                  <a:gd name="T55" fmla="*/ 300 h 640"/>
                  <a:gd name="T56" fmla="*/ 0 w 424"/>
                  <a:gd name="T57" fmla="*/ 312 h 640"/>
                  <a:gd name="T58" fmla="*/ 0 w 424"/>
                  <a:gd name="T59" fmla="*/ 640 h 640"/>
                  <a:gd name="T60" fmla="*/ 386 w 424"/>
                  <a:gd name="T61" fmla="*/ 640 h 640"/>
                  <a:gd name="T62" fmla="*/ 386 w 424"/>
                  <a:gd name="T63" fmla="*/ 640 h 640"/>
                  <a:gd name="T64" fmla="*/ 376 w 424"/>
                  <a:gd name="T65" fmla="*/ 612 h 640"/>
                  <a:gd name="T66" fmla="*/ 358 w 424"/>
                  <a:gd name="T67" fmla="*/ 576 h 640"/>
                  <a:gd name="T68" fmla="*/ 358 w 424"/>
                  <a:gd name="T69" fmla="*/ 576 h 640"/>
                  <a:gd name="T70" fmla="*/ 336 w 424"/>
                  <a:gd name="T71" fmla="*/ 536 h 640"/>
                  <a:gd name="T72" fmla="*/ 316 w 424"/>
                  <a:gd name="T73" fmla="*/ 492 h 640"/>
                  <a:gd name="T74" fmla="*/ 296 w 424"/>
                  <a:gd name="T75" fmla="*/ 448 h 640"/>
                  <a:gd name="T76" fmla="*/ 278 w 424"/>
                  <a:gd name="T77" fmla="*/ 400 h 640"/>
                  <a:gd name="T78" fmla="*/ 264 w 424"/>
                  <a:gd name="T79" fmla="*/ 354 h 640"/>
                  <a:gd name="T80" fmla="*/ 254 w 424"/>
                  <a:gd name="T81" fmla="*/ 308 h 640"/>
                  <a:gd name="T82" fmla="*/ 252 w 424"/>
                  <a:gd name="T83" fmla="*/ 284 h 640"/>
                  <a:gd name="T84" fmla="*/ 250 w 424"/>
                  <a:gd name="T85" fmla="*/ 262 h 640"/>
                  <a:gd name="T86" fmla="*/ 250 w 424"/>
                  <a:gd name="T87" fmla="*/ 240 h 640"/>
                  <a:gd name="T88" fmla="*/ 252 w 424"/>
                  <a:gd name="T89" fmla="*/ 218 h 640"/>
                  <a:gd name="T90" fmla="*/ 252 w 424"/>
                  <a:gd name="T91" fmla="*/ 218 h 640"/>
                  <a:gd name="T92" fmla="*/ 282 w 424"/>
                  <a:gd name="T93" fmla="*/ 166 h 640"/>
                  <a:gd name="T94" fmla="*/ 302 w 424"/>
                  <a:gd name="T95" fmla="*/ 136 h 640"/>
                  <a:gd name="T96" fmla="*/ 322 w 424"/>
                  <a:gd name="T97" fmla="*/ 108 h 640"/>
                  <a:gd name="T98" fmla="*/ 346 w 424"/>
                  <a:gd name="T99" fmla="*/ 80 h 640"/>
                  <a:gd name="T100" fmla="*/ 370 w 424"/>
                  <a:gd name="T101" fmla="*/ 58 h 640"/>
                  <a:gd name="T102" fmla="*/ 382 w 424"/>
                  <a:gd name="T103" fmla="*/ 50 h 640"/>
                  <a:gd name="T104" fmla="*/ 394 w 424"/>
                  <a:gd name="T105" fmla="*/ 42 h 640"/>
                  <a:gd name="T106" fmla="*/ 406 w 424"/>
                  <a:gd name="T107" fmla="*/ 38 h 640"/>
                  <a:gd name="T108" fmla="*/ 418 w 424"/>
                  <a:gd name="T109" fmla="*/ 36 h 640"/>
                  <a:gd name="T110" fmla="*/ 418 w 424"/>
                  <a:gd name="T111" fmla="*/ 36 h 640"/>
                  <a:gd name="T112" fmla="*/ 420 w 424"/>
                  <a:gd name="T113" fmla="*/ 36 h 640"/>
                  <a:gd name="T114" fmla="*/ 424 w 424"/>
                  <a:gd name="T115" fmla="*/ 34 h 640"/>
                  <a:gd name="T116" fmla="*/ 424 w 424"/>
                  <a:gd name="T117" fmla="*/ 24 h 6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424" h="640">
                    <a:moveTo>
                      <a:pt x="424" y="24"/>
                    </a:moveTo>
                    <a:lnTo>
                      <a:pt x="424" y="24"/>
                    </a:lnTo>
                    <a:lnTo>
                      <a:pt x="420" y="18"/>
                    </a:lnTo>
                    <a:lnTo>
                      <a:pt x="414" y="10"/>
                    </a:lnTo>
                    <a:lnTo>
                      <a:pt x="408" y="6"/>
                    </a:lnTo>
                    <a:lnTo>
                      <a:pt x="402" y="4"/>
                    </a:lnTo>
                    <a:lnTo>
                      <a:pt x="394" y="2"/>
                    </a:lnTo>
                    <a:lnTo>
                      <a:pt x="386" y="2"/>
                    </a:lnTo>
                    <a:lnTo>
                      <a:pt x="386" y="2"/>
                    </a:lnTo>
                    <a:lnTo>
                      <a:pt x="380" y="2"/>
                    </a:lnTo>
                    <a:lnTo>
                      <a:pt x="376" y="0"/>
                    </a:lnTo>
                    <a:lnTo>
                      <a:pt x="372" y="0"/>
                    </a:lnTo>
                    <a:lnTo>
                      <a:pt x="364" y="2"/>
                    </a:lnTo>
                    <a:lnTo>
                      <a:pt x="364" y="2"/>
                    </a:lnTo>
                    <a:lnTo>
                      <a:pt x="354" y="12"/>
                    </a:lnTo>
                    <a:lnTo>
                      <a:pt x="342" y="24"/>
                    </a:lnTo>
                    <a:lnTo>
                      <a:pt x="328" y="38"/>
                    </a:lnTo>
                    <a:lnTo>
                      <a:pt x="312" y="58"/>
                    </a:lnTo>
                    <a:lnTo>
                      <a:pt x="276" y="110"/>
                    </a:lnTo>
                    <a:lnTo>
                      <a:pt x="232" y="178"/>
                    </a:lnTo>
                    <a:lnTo>
                      <a:pt x="232" y="178"/>
                    </a:lnTo>
                    <a:lnTo>
                      <a:pt x="210" y="202"/>
                    </a:lnTo>
                    <a:lnTo>
                      <a:pt x="186" y="222"/>
                    </a:lnTo>
                    <a:lnTo>
                      <a:pt x="160" y="242"/>
                    </a:lnTo>
                    <a:lnTo>
                      <a:pt x="132" y="258"/>
                    </a:lnTo>
                    <a:lnTo>
                      <a:pt x="100" y="274"/>
                    </a:lnTo>
                    <a:lnTo>
                      <a:pt x="68" y="288"/>
                    </a:lnTo>
                    <a:lnTo>
                      <a:pt x="34" y="300"/>
                    </a:lnTo>
                    <a:lnTo>
                      <a:pt x="0" y="312"/>
                    </a:lnTo>
                    <a:lnTo>
                      <a:pt x="0" y="640"/>
                    </a:lnTo>
                    <a:lnTo>
                      <a:pt x="386" y="640"/>
                    </a:lnTo>
                    <a:lnTo>
                      <a:pt x="386" y="640"/>
                    </a:lnTo>
                    <a:lnTo>
                      <a:pt x="376" y="612"/>
                    </a:lnTo>
                    <a:lnTo>
                      <a:pt x="358" y="576"/>
                    </a:lnTo>
                    <a:lnTo>
                      <a:pt x="358" y="576"/>
                    </a:lnTo>
                    <a:lnTo>
                      <a:pt x="336" y="536"/>
                    </a:lnTo>
                    <a:lnTo>
                      <a:pt x="316" y="492"/>
                    </a:lnTo>
                    <a:lnTo>
                      <a:pt x="296" y="448"/>
                    </a:lnTo>
                    <a:lnTo>
                      <a:pt x="278" y="400"/>
                    </a:lnTo>
                    <a:lnTo>
                      <a:pt x="264" y="354"/>
                    </a:lnTo>
                    <a:lnTo>
                      <a:pt x="254" y="308"/>
                    </a:lnTo>
                    <a:lnTo>
                      <a:pt x="252" y="284"/>
                    </a:lnTo>
                    <a:lnTo>
                      <a:pt x="250" y="262"/>
                    </a:lnTo>
                    <a:lnTo>
                      <a:pt x="250" y="240"/>
                    </a:lnTo>
                    <a:lnTo>
                      <a:pt x="252" y="218"/>
                    </a:lnTo>
                    <a:lnTo>
                      <a:pt x="252" y="218"/>
                    </a:lnTo>
                    <a:lnTo>
                      <a:pt x="282" y="166"/>
                    </a:lnTo>
                    <a:lnTo>
                      <a:pt x="302" y="136"/>
                    </a:lnTo>
                    <a:lnTo>
                      <a:pt x="322" y="108"/>
                    </a:lnTo>
                    <a:lnTo>
                      <a:pt x="346" y="80"/>
                    </a:lnTo>
                    <a:lnTo>
                      <a:pt x="370" y="58"/>
                    </a:lnTo>
                    <a:lnTo>
                      <a:pt x="382" y="50"/>
                    </a:lnTo>
                    <a:lnTo>
                      <a:pt x="394" y="42"/>
                    </a:lnTo>
                    <a:lnTo>
                      <a:pt x="406" y="38"/>
                    </a:lnTo>
                    <a:lnTo>
                      <a:pt x="418" y="36"/>
                    </a:lnTo>
                    <a:lnTo>
                      <a:pt x="418" y="36"/>
                    </a:lnTo>
                    <a:lnTo>
                      <a:pt x="420" y="36"/>
                    </a:lnTo>
                    <a:lnTo>
                      <a:pt x="424" y="34"/>
                    </a:lnTo>
                    <a:lnTo>
                      <a:pt x="424" y="24"/>
                    </a:lnTo>
                    <a:close/>
                  </a:path>
                </a:pathLst>
              </a:custGeom>
              <a:solidFill>
                <a:srgbClr val="000000">
                  <a:alpha val="2000"/>
                </a:srgbClr>
              </a:solidFill>
              <a:ln>
                <a:noFill/>
              </a:ln>
              <a:effectLst>
                <a:glow rad="38100">
                  <a:schemeClr val="accent1">
                    <a:alpha val="43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1" name="Freeform 27"/>
              <p:cNvSpPr>
                <a:spLocks noChangeAspect="1"/>
              </p:cNvSpPr>
              <p:nvPr/>
            </p:nvSpPr>
            <p:spPr bwMode="auto">
              <a:xfrm>
                <a:off x="-17347" y="3350958"/>
                <a:ext cx="912820" cy="1114002"/>
              </a:xfrm>
              <a:custGeom>
                <a:avLst/>
                <a:gdLst>
                  <a:gd name="T0" fmla="*/ 596 w 608"/>
                  <a:gd name="T1" fmla="*/ 682 h 742"/>
                  <a:gd name="T2" fmla="*/ 548 w 608"/>
                  <a:gd name="T3" fmla="*/ 628 h 742"/>
                  <a:gd name="T4" fmla="*/ 524 w 608"/>
                  <a:gd name="T5" fmla="*/ 574 h 742"/>
                  <a:gd name="T6" fmla="*/ 518 w 608"/>
                  <a:gd name="T7" fmla="*/ 506 h 742"/>
                  <a:gd name="T8" fmla="*/ 540 w 608"/>
                  <a:gd name="T9" fmla="*/ 422 h 742"/>
                  <a:gd name="T10" fmla="*/ 508 w 608"/>
                  <a:gd name="T11" fmla="*/ 376 h 742"/>
                  <a:gd name="T12" fmla="*/ 446 w 608"/>
                  <a:gd name="T13" fmla="*/ 312 h 742"/>
                  <a:gd name="T14" fmla="*/ 396 w 608"/>
                  <a:gd name="T15" fmla="*/ 286 h 742"/>
                  <a:gd name="T16" fmla="*/ 360 w 608"/>
                  <a:gd name="T17" fmla="*/ 280 h 742"/>
                  <a:gd name="T18" fmla="*/ 256 w 608"/>
                  <a:gd name="T19" fmla="*/ 282 h 742"/>
                  <a:gd name="T20" fmla="*/ 254 w 608"/>
                  <a:gd name="T21" fmla="*/ 276 h 742"/>
                  <a:gd name="T22" fmla="*/ 280 w 608"/>
                  <a:gd name="T23" fmla="*/ 270 h 742"/>
                  <a:gd name="T24" fmla="*/ 322 w 608"/>
                  <a:gd name="T25" fmla="*/ 252 h 742"/>
                  <a:gd name="T26" fmla="*/ 352 w 608"/>
                  <a:gd name="T27" fmla="*/ 232 h 742"/>
                  <a:gd name="T28" fmla="*/ 372 w 608"/>
                  <a:gd name="T29" fmla="*/ 208 h 742"/>
                  <a:gd name="T30" fmla="*/ 378 w 608"/>
                  <a:gd name="T31" fmla="*/ 182 h 742"/>
                  <a:gd name="T32" fmla="*/ 366 w 608"/>
                  <a:gd name="T33" fmla="*/ 156 h 742"/>
                  <a:gd name="T34" fmla="*/ 388 w 608"/>
                  <a:gd name="T35" fmla="*/ 146 h 742"/>
                  <a:gd name="T36" fmla="*/ 424 w 608"/>
                  <a:gd name="T37" fmla="*/ 142 h 742"/>
                  <a:gd name="T38" fmla="*/ 442 w 608"/>
                  <a:gd name="T39" fmla="*/ 148 h 742"/>
                  <a:gd name="T40" fmla="*/ 408 w 608"/>
                  <a:gd name="T41" fmla="*/ 114 h 742"/>
                  <a:gd name="T42" fmla="*/ 332 w 608"/>
                  <a:gd name="T43" fmla="*/ 66 h 742"/>
                  <a:gd name="T44" fmla="*/ 312 w 608"/>
                  <a:gd name="T45" fmla="*/ 62 h 742"/>
                  <a:gd name="T46" fmla="*/ 278 w 608"/>
                  <a:gd name="T47" fmla="*/ 64 h 742"/>
                  <a:gd name="T48" fmla="*/ 250 w 608"/>
                  <a:gd name="T49" fmla="*/ 80 h 742"/>
                  <a:gd name="T50" fmla="*/ 220 w 608"/>
                  <a:gd name="T51" fmla="*/ 96 h 742"/>
                  <a:gd name="T52" fmla="*/ 184 w 608"/>
                  <a:gd name="T53" fmla="*/ 104 h 742"/>
                  <a:gd name="T54" fmla="*/ 148 w 608"/>
                  <a:gd name="T55" fmla="*/ 98 h 742"/>
                  <a:gd name="T56" fmla="*/ 118 w 608"/>
                  <a:gd name="T57" fmla="*/ 66 h 742"/>
                  <a:gd name="T58" fmla="*/ 106 w 608"/>
                  <a:gd name="T59" fmla="*/ 0 h 742"/>
                  <a:gd name="T60" fmla="*/ 82 w 608"/>
                  <a:gd name="T61" fmla="*/ 28 h 742"/>
                  <a:gd name="T62" fmla="*/ 32 w 608"/>
                  <a:gd name="T63" fmla="*/ 70 h 742"/>
                  <a:gd name="T64" fmla="*/ 0 w 608"/>
                  <a:gd name="T65" fmla="*/ 88 h 742"/>
                  <a:gd name="T66" fmla="*/ 20 w 608"/>
                  <a:gd name="T67" fmla="*/ 734 h 742"/>
                  <a:gd name="T68" fmla="*/ 40 w 608"/>
                  <a:gd name="T69" fmla="*/ 742 h 742"/>
                  <a:gd name="T70" fmla="*/ 28 w 608"/>
                  <a:gd name="T71" fmla="*/ 728 h 742"/>
                  <a:gd name="T72" fmla="*/ 20 w 608"/>
                  <a:gd name="T73" fmla="*/ 692 h 742"/>
                  <a:gd name="T74" fmla="*/ 22 w 608"/>
                  <a:gd name="T75" fmla="*/ 668 h 742"/>
                  <a:gd name="T76" fmla="*/ 48 w 608"/>
                  <a:gd name="T77" fmla="*/ 670 h 742"/>
                  <a:gd name="T78" fmla="*/ 72 w 608"/>
                  <a:gd name="T79" fmla="*/ 654 h 742"/>
                  <a:gd name="T80" fmla="*/ 86 w 608"/>
                  <a:gd name="T81" fmla="*/ 626 h 742"/>
                  <a:gd name="T82" fmla="*/ 92 w 608"/>
                  <a:gd name="T83" fmla="*/ 592 h 742"/>
                  <a:gd name="T84" fmla="*/ 94 w 608"/>
                  <a:gd name="T85" fmla="*/ 546 h 742"/>
                  <a:gd name="T86" fmla="*/ 90 w 608"/>
                  <a:gd name="T87" fmla="*/ 520 h 742"/>
                  <a:gd name="T88" fmla="*/ 96 w 608"/>
                  <a:gd name="T89" fmla="*/ 520 h 742"/>
                  <a:gd name="T90" fmla="*/ 134 w 608"/>
                  <a:gd name="T91" fmla="*/ 616 h 742"/>
                  <a:gd name="T92" fmla="*/ 152 w 608"/>
                  <a:gd name="T93" fmla="*/ 648 h 742"/>
                  <a:gd name="T94" fmla="*/ 194 w 608"/>
                  <a:gd name="T95" fmla="*/ 684 h 742"/>
                  <a:gd name="T96" fmla="*/ 278 w 608"/>
                  <a:gd name="T97" fmla="*/ 718 h 742"/>
                  <a:gd name="T98" fmla="*/ 332 w 608"/>
                  <a:gd name="T99" fmla="*/ 730 h 742"/>
                  <a:gd name="T100" fmla="*/ 400 w 608"/>
                  <a:gd name="T101" fmla="*/ 678 h 742"/>
                  <a:gd name="T102" fmla="*/ 466 w 608"/>
                  <a:gd name="T103" fmla="*/ 660 h 742"/>
                  <a:gd name="T104" fmla="*/ 526 w 608"/>
                  <a:gd name="T105" fmla="*/ 662 h 742"/>
                  <a:gd name="T106" fmla="*/ 594 w 608"/>
                  <a:gd name="T107" fmla="*/ 684 h 7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608" h="742">
                    <a:moveTo>
                      <a:pt x="608" y="692"/>
                    </a:moveTo>
                    <a:lnTo>
                      <a:pt x="608" y="692"/>
                    </a:lnTo>
                    <a:lnTo>
                      <a:pt x="596" y="682"/>
                    </a:lnTo>
                    <a:lnTo>
                      <a:pt x="578" y="666"/>
                    </a:lnTo>
                    <a:lnTo>
                      <a:pt x="558" y="642"/>
                    </a:lnTo>
                    <a:lnTo>
                      <a:pt x="548" y="628"/>
                    </a:lnTo>
                    <a:lnTo>
                      <a:pt x="540" y="610"/>
                    </a:lnTo>
                    <a:lnTo>
                      <a:pt x="532" y="594"/>
                    </a:lnTo>
                    <a:lnTo>
                      <a:pt x="524" y="574"/>
                    </a:lnTo>
                    <a:lnTo>
                      <a:pt x="520" y="552"/>
                    </a:lnTo>
                    <a:lnTo>
                      <a:pt x="518" y="530"/>
                    </a:lnTo>
                    <a:lnTo>
                      <a:pt x="518" y="506"/>
                    </a:lnTo>
                    <a:lnTo>
                      <a:pt x="522" y="480"/>
                    </a:lnTo>
                    <a:lnTo>
                      <a:pt x="528" y="452"/>
                    </a:lnTo>
                    <a:lnTo>
                      <a:pt x="540" y="422"/>
                    </a:lnTo>
                    <a:lnTo>
                      <a:pt x="540" y="422"/>
                    </a:lnTo>
                    <a:lnTo>
                      <a:pt x="526" y="400"/>
                    </a:lnTo>
                    <a:lnTo>
                      <a:pt x="508" y="376"/>
                    </a:lnTo>
                    <a:lnTo>
                      <a:pt x="486" y="350"/>
                    </a:lnTo>
                    <a:lnTo>
                      <a:pt x="460" y="324"/>
                    </a:lnTo>
                    <a:lnTo>
                      <a:pt x="446" y="312"/>
                    </a:lnTo>
                    <a:lnTo>
                      <a:pt x="430" y="302"/>
                    </a:lnTo>
                    <a:lnTo>
                      <a:pt x="414" y="292"/>
                    </a:lnTo>
                    <a:lnTo>
                      <a:pt x="396" y="286"/>
                    </a:lnTo>
                    <a:lnTo>
                      <a:pt x="380" y="282"/>
                    </a:lnTo>
                    <a:lnTo>
                      <a:pt x="360" y="280"/>
                    </a:lnTo>
                    <a:lnTo>
                      <a:pt x="360" y="280"/>
                    </a:lnTo>
                    <a:lnTo>
                      <a:pt x="272" y="282"/>
                    </a:lnTo>
                    <a:lnTo>
                      <a:pt x="256" y="282"/>
                    </a:lnTo>
                    <a:lnTo>
                      <a:pt x="256" y="282"/>
                    </a:lnTo>
                    <a:lnTo>
                      <a:pt x="254" y="282"/>
                    </a:lnTo>
                    <a:lnTo>
                      <a:pt x="254" y="280"/>
                    </a:lnTo>
                    <a:lnTo>
                      <a:pt x="254" y="276"/>
                    </a:lnTo>
                    <a:lnTo>
                      <a:pt x="254" y="276"/>
                    </a:lnTo>
                    <a:lnTo>
                      <a:pt x="262" y="274"/>
                    </a:lnTo>
                    <a:lnTo>
                      <a:pt x="280" y="270"/>
                    </a:lnTo>
                    <a:lnTo>
                      <a:pt x="292" y="266"/>
                    </a:lnTo>
                    <a:lnTo>
                      <a:pt x="306" y="260"/>
                    </a:lnTo>
                    <a:lnTo>
                      <a:pt x="322" y="252"/>
                    </a:lnTo>
                    <a:lnTo>
                      <a:pt x="340" y="240"/>
                    </a:lnTo>
                    <a:lnTo>
                      <a:pt x="340" y="240"/>
                    </a:lnTo>
                    <a:lnTo>
                      <a:pt x="352" y="232"/>
                    </a:lnTo>
                    <a:lnTo>
                      <a:pt x="360" y="224"/>
                    </a:lnTo>
                    <a:lnTo>
                      <a:pt x="368" y="216"/>
                    </a:lnTo>
                    <a:lnTo>
                      <a:pt x="372" y="208"/>
                    </a:lnTo>
                    <a:lnTo>
                      <a:pt x="376" y="202"/>
                    </a:lnTo>
                    <a:lnTo>
                      <a:pt x="378" y="194"/>
                    </a:lnTo>
                    <a:lnTo>
                      <a:pt x="378" y="182"/>
                    </a:lnTo>
                    <a:lnTo>
                      <a:pt x="376" y="172"/>
                    </a:lnTo>
                    <a:lnTo>
                      <a:pt x="372" y="164"/>
                    </a:lnTo>
                    <a:lnTo>
                      <a:pt x="366" y="156"/>
                    </a:lnTo>
                    <a:lnTo>
                      <a:pt x="366" y="156"/>
                    </a:lnTo>
                    <a:lnTo>
                      <a:pt x="372" y="154"/>
                    </a:lnTo>
                    <a:lnTo>
                      <a:pt x="388" y="146"/>
                    </a:lnTo>
                    <a:lnTo>
                      <a:pt x="400" y="144"/>
                    </a:lnTo>
                    <a:lnTo>
                      <a:pt x="412" y="142"/>
                    </a:lnTo>
                    <a:lnTo>
                      <a:pt x="424" y="142"/>
                    </a:lnTo>
                    <a:lnTo>
                      <a:pt x="438" y="146"/>
                    </a:lnTo>
                    <a:lnTo>
                      <a:pt x="438" y="146"/>
                    </a:lnTo>
                    <a:lnTo>
                      <a:pt x="442" y="148"/>
                    </a:lnTo>
                    <a:lnTo>
                      <a:pt x="444" y="146"/>
                    </a:lnTo>
                    <a:lnTo>
                      <a:pt x="438" y="140"/>
                    </a:lnTo>
                    <a:lnTo>
                      <a:pt x="408" y="114"/>
                    </a:lnTo>
                    <a:lnTo>
                      <a:pt x="364" y="84"/>
                    </a:lnTo>
                    <a:lnTo>
                      <a:pt x="346" y="72"/>
                    </a:lnTo>
                    <a:lnTo>
                      <a:pt x="332" y="66"/>
                    </a:lnTo>
                    <a:lnTo>
                      <a:pt x="332" y="66"/>
                    </a:lnTo>
                    <a:lnTo>
                      <a:pt x="322" y="64"/>
                    </a:lnTo>
                    <a:lnTo>
                      <a:pt x="312" y="62"/>
                    </a:lnTo>
                    <a:lnTo>
                      <a:pt x="300" y="62"/>
                    </a:lnTo>
                    <a:lnTo>
                      <a:pt x="288" y="62"/>
                    </a:lnTo>
                    <a:lnTo>
                      <a:pt x="278" y="64"/>
                    </a:lnTo>
                    <a:lnTo>
                      <a:pt x="266" y="68"/>
                    </a:lnTo>
                    <a:lnTo>
                      <a:pt x="258" y="72"/>
                    </a:lnTo>
                    <a:lnTo>
                      <a:pt x="250" y="80"/>
                    </a:lnTo>
                    <a:lnTo>
                      <a:pt x="250" y="80"/>
                    </a:lnTo>
                    <a:lnTo>
                      <a:pt x="238" y="88"/>
                    </a:lnTo>
                    <a:lnTo>
                      <a:pt x="220" y="96"/>
                    </a:lnTo>
                    <a:lnTo>
                      <a:pt x="208" y="100"/>
                    </a:lnTo>
                    <a:lnTo>
                      <a:pt x="196" y="104"/>
                    </a:lnTo>
                    <a:lnTo>
                      <a:pt x="184" y="104"/>
                    </a:lnTo>
                    <a:lnTo>
                      <a:pt x="172" y="104"/>
                    </a:lnTo>
                    <a:lnTo>
                      <a:pt x="160" y="102"/>
                    </a:lnTo>
                    <a:lnTo>
                      <a:pt x="148" y="98"/>
                    </a:lnTo>
                    <a:lnTo>
                      <a:pt x="136" y="90"/>
                    </a:lnTo>
                    <a:lnTo>
                      <a:pt x="126" y="80"/>
                    </a:lnTo>
                    <a:lnTo>
                      <a:pt x="118" y="66"/>
                    </a:lnTo>
                    <a:lnTo>
                      <a:pt x="112" y="48"/>
                    </a:lnTo>
                    <a:lnTo>
                      <a:pt x="108" y="26"/>
                    </a:lnTo>
                    <a:lnTo>
                      <a:pt x="106" y="0"/>
                    </a:lnTo>
                    <a:lnTo>
                      <a:pt x="106" y="0"/>
                    </a:lnTo>
                    <a:lnTo>
                      <a:pt x="100" y="8"/>
                    </a:lnTo>
                    <a:lnTo>
                      <a:pt x="82" y="28"/>
                    </a:lnTo>
                    <a:lnTo>
                      <a:pt x="68" y="42"/>
                    </a:lnTo>
                    <a:lnTo>
                      <a:pt x="52" y="56"/>
                    </a:lnTo>
                    <a:lnTo>
                      <a:pt x="32" y="70"/>
                    </a:lnTo>
                    <a:lnTo>
                      <a:pt x="8" y="82"/>
                    </a:lnTo>
                    <a:lnTo>
                      <a:pt x="8" y="82"/>
                    </a:lnTo>
                    <a:lnTo>
                      <a:pt x="0" y="88"/>
                    </a:lnTo>
                    <a:lnTo>
                      <a:pt x="0" y="724"/>
                    </a:lnTo>
                    <a:lnTo>
                      <a:pt x="0" y="724"/>
                    </a:lnTo>
                    <a:lnTo>
                      <a:pt x="20" y="734"/>
                    </a:lnTo>
                    <a:lnTo>
                      <a:pt x="34" y="742"/>
                    </a:lnTo>
                    <a:lnTo>
                      <a:pt x="40" y="742"/>
                    </a:lnTo>
                    <a:lnTo>
                      <a:pt x="40" y="742"/>
                    </a:lnTo>
                    <a:lnTo>
                      <a:pt x="38" y="738"/>
                    </a:lnTo>
                    <a:lnTo>
                      <a:pt x="38" y="738"/>
                    </a:lnTo>
                    <a:lnTo>
                      <a:pt x="28" y="728"/>
                    </a:lnTo>
                    <a:lnTo>
                      <a:pt x="24" y="716"/>
                    </a:lnTo>
                    <a:lnTo>
                      <a:pt x="20" y="704"/>
                    </a:lnTo>
                    <a:lnTo>
                      <a:pt x="20" y="692"/>
                    </a:lnTo>
                    <a:lnTo>
                      <a:pt x="20" y="676"/>
                    </a:lnTo>
                    <a:lnTo>
                      <a:pt x="22" y="668"/>
                    </a:lnTo>
                    <a:lnTo>
                      <a:pt x="22" y="668"/>
                    </a:lnTo>
                    <a:lnTo>
                      <a:pt x="30" y="670"/>
                    </a:lnTo>
                    <a:lnTo>
                      <a:pt x="38" y="672"/>
                    </a:lnTo>
                    <a:lnTo>
                      <a:pt x="48" y="670"/>
                    </a:lnTo>
                    <a:lnTo>
                      <a:pt x="60" y="664"/>
                    </a:lnTo>
                    <a:lnTo>
                      <a:pt x="66" y="660"/>
                    </a:lnTo>
                    <a:lnTo>
                      <a:pt x="72" y="654"/>
                    </a:lnTo>
                    <a:lnTo>
                      <a:pt x="76" y="646"/>
                    </a:lnTo>
                    <a:lnTo>
                      <a:pt x="82" y="638"/>
                    </a:lnTo>
                    <a:lnTo>
                      <a:pt x="86" y="626"/>
                    </a:lnTo>
                    <a:lnTo>
                      <a:pt x="88" y="612"/>
                    </a:lnTo>
                    <a:lnTo>
                      <a:pt x="88" y="612"/>
                    </a:lnTo>
                    <a:lnTo>
                      <a:pt x="92" y="592"/>
                    </a:lnTo>
                    <a:lnTo>
                      <a:pt x="94" y="574"/>
                    </a:lnTo>
                    <a:lnTo>
                      <a:pt x="94" y="558"/>
                    </a:lnTo>
                    <a:lnTo>
                      <a:pt x="94" y="546"/>
                    </a:lnTo>
                    <a:lnTo>
                      <a:pt x="90" y="528"/>
                    </a:lnTo>
                    <a:lnTo>
                      <a:pt x="90" y="520"/>
                    </a:lnTo>
                    <a:lnTo>
                      <a:pt x="90" y="520"/>
                    </a:lnTo>
                    <a:lnTo>
                      <a:pt x="92" y="518"/>
                    </a:lnTo>
                    <a:lnTo>
                      <a:pt x="94" y="518"/>
                    </a:lnTo>
                    <a:lnTo>
                      <a:pt x="96" y="520"/>
                    </a:lnTo>
                    <a:lnTo>
                      <a:pt x="96" y="520"/>
                    </a:lnTo>
                    <a:lnTo>
                      <a:pt x="102" y="534"/>
                    </a:lnTo>
                    <a:lnTo>
                      <a:pt x="134" y="616"/>
                    </a:lnTo>
                    <a:lnTo>
                      <a:pt x="134" y="616"/>
                    </a:lnTo>
                    <a:lnTo>
                      <a:pt x="142" y="634"/>
                    </a:lnTo>
                    <a:lnTo>
                      <a:pt x="152" y="648"/>
                    </a:lnTo>
                    <a:lnTo>
                      <a:pt x="164" y="662"/>
                    </a:lnTo>
                    <a:lnTo>
                      <a:pt x="180" y="674"/>
                    </a:lnTo>
                    <a:lnTo>
                      <a:pt x="194" y="684"/>
                    </a:lnTo>
                    <a:lnTo>
                      <a:pt x="212" y="692"/>
                    </a:lnTo>
                    <a:lnTo>
                      <a:pt x="246" y="708"/>
                    </a:lnTo>
                    <a:lnTo>
                      <a:pt x="278" y="718"/>
                    </a:lnTo>
                    <a:lnTo>
                      <a:pt x="306" y="724"/>
                    </a:lnTo>
                    <a:lnTo>
                      <a:pt x="332" y="730"/>
                    </a:lnTo>
                    <a:lnTo>
                      <a:pt x="332" y="730"/>
                    </a:lnTo>
                    <a:lnTo>
                      <a:pt x="354" y="708"/>
                    </a:lnTo>
                    <a:lnTo>
                      <a:pt x="378" y="692"/>
                    </a:lnTo>
                    <a:lnTo>
                      <a:pt x="400" y="678"/>
                    </a:lnTo>
                    <a:lnTo>
                      <a:pt x="424" y="670"/>
                    </a:lnTo>
                    <a:lnTo>
                      <a:pt x="446" y="662"/>
                    </a:lnTo>
                    <a:lnTo>
                      <a:pt x="466" y="660"/>
                    </a:lnTo>
                    <a:lnTo>
                      <a:pt x="488" y="658"/>
                    </a:lnTo>
                    <a:lnTo>
                      <a:pt x="506" y="658"/>
                    </a:lnTo>
                    <a:lnTo>
                      <a:pt x="526" y="662"/>
                    </a:lnTo>
                    <a:lnTo>
                      <a:pt x="542" y="664"/>
                    </a:lnTo>
                    <a:lnTo>
                      <a:pt x="572" y="674"/>
                    </a:lnTo>
                    <a:lnTo>
                      <a:pt x="594" y="684"/>
                    </a:lnTo>
                    <a:lnTo>
                      <a:pt x="608" y="692"/>
                    </a:lnTo>
                    <a:lnTo>
                      <a:pt x="608" y="692"/>
                    </a:lnTo>
                    <a:close/>
                  </a:path>
                </a:pathLst>
              </a:custGeom>
              <a:solidFill>
                <a:schemeClr val="accent1">
                  <a:alpha val="2000"/>
                </a:schemeClr>
              </a:solidFill>
              <a:ln>
                <a:noFill/>
              </a:ln>
              <a:effectLst>
                <a:glow rad="25400">
                  <a:schemeClr val="accent1">
                    <a:alpha val="43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" name="Freeform 51"/>
              <p:cNvSpPr>
                <a:spLocks noChangeAspect="1"/>
              </p:cNvSpPr>
              <p:nvPr/>
            </p:nvSpPr>
            <p:spPr bwMode="auto">
              <a:xfrm>
                <a:off x="-17347" y="1413937"/>
                <a:ext cx="499947" cy="1321457"/>
              </a:xfrm>
              <a:custGeom>
                <a:avLst/>
                <a:gdLst>
                  <a:gd name="T0" fmla="*/ 382 w 426"/>
                  <a:gd name="T1" fmla="*/ 404 h 1126"/>
                  <a:gd name="T2" fmla="*/ 390 w 426"/>
                  <a:gd name="T3" fmla="*/ 392 h 1126"/>
                  <a:gd name="T4" fmla="*/ 404 w 426"/>
                  <a:gd name="T5" fmla="*/ 356 h 1126"/>
                  <a:gd name="T6" fmla="*/ 408 w 426"/>
                  <a:gd name="T7" fmla="*/ 326 h 1126"/>
                  <a:gd name="T8" fmla="*/ 402 w 426"/>
                  <a:gd name="T9" fmla="*/ 274 h 1126"/>
                  <a:gd name="T10" fmla="*/ 376 w 426"/>
                  <a:gd name="T11" fmla="*/ 206 h 1126"/>
                  <a:gd name="T12" fmla="*/ 350 w 426"/>
                  <a:gd name="T13" fmla="*/ 176 h 1126"/>
                  <a:gd name="T14" fmla="*/ 338 w 426"/>
                  <a:gd name="T15" fmla="*/ 176 h 1126"/>
                  <a:gd name="T16" fmla="*/ 294 w 426"/>
                  <a:gd name="T17" fmla="*/ 198 h 1126"/>
                  <a:gd name="T18" fmla="*/ 212 w 426"/>
                  <a:gd name="T19" fmla="*/ 268 h 1126"/>
                  <a:gd name="T20" fmla="*/ 212 w 426"/>
                  <a:gd name="T21" fmla="*/ 270 h 1126"/>
                  <a:gd name="T22" fmla="*/ 172 w 426"/>
                  <a:gd name="T23" fmla="*/ 318 h 1126"/>
                  <a:gd name="T24" fmla="*/ 152 w 426"/>
                  <a:gd name="T25" fmla="*/ 354 h 1126"/>
                  <a:gd name="T26" fmla="*/ 146 w 426"/>
                  <a:gd name="T27" fmla="*/ 358 h 1126"/>
                  <a:gd name="T28" fmla="*/ 144 w 426"/>
                  <a:gd name="T29" fmla="*/ 354 h 1126"/>
                  <a:gd name="T30" fmla="*/ 172 w 426"/>
                  <a:gd name="T31" fmla="*/ 236 h 1126"/>
                  <a:gd name="T32" fmla="*/ 172 w 426"/>
                  <a:gd name="T33" fmla="*/ 174 h 1126"/>
                  <a:gd name="T34" fmla="*/ 148 w 426"/>
                  <a:gd name="T35" fmla="*/ 114 h 1126"/>
                  <a:gd name="T36" fmla="*/ 100 w 426"/>
                  <a:gd name="T37" fmla="*/ 46 h 1126"/>
                  <a:gd name="T38" fmla="*/ 56 w 426"/>
                  <a:gd name="T39" fmla="*/ 0 h 1126"/>
                  <a:gd name="T40" fmla="*/ 0 w 426"/>
                  <a:gd name="T41" fmla="*/ 820 h 1126"/>
                  <a:gd name="T42" fmla="*/ 34 w 426"/>
                  <a:gd name="T43" fmla="*/ 800 h 1126"/>
                  <a:gd name="T44" fmla="*/ 80 w 426"/>
                  <a:gd name="T45" fmla="*/ 754 h 1126"/>
                  <a:gd name="T46" fmla="*/ 102 w 426"/>
                  <a:gd name="T47" fmla="*/ 764 h 1126"/>
                  <a:gd name="T48" fmla="*/ 152 w 426"/>
                  <a:gd name="T49" fmla="*/ 908 h 1126"/>
                  <a:gd name="T50" fmla="*/ 168 w 426"/>
                  <a:gd name="T51" fmla="*/ 994 h 1126"/>
                  <a:gd name="T52" fmla="*/ 166 w 426"/>
                  <a:gd name="T53" fmla="*/ 1070 h 1126"/>
                  <a:gd name="T54" fmla="*/ 150 w 426"/>
                  <a:gd name="T55" fmla="*/ 1108 h 1126"/>
                  <a:gd name="T56" fmla="*/ 150 w 426"/>
                  <a:gd name="T57" fmla="*/ 1120 h 1126"/>
                  <a:gd name="T58" fmla="*/ 156 w 426"/>
                  <a:gd name="T59" fmla="*/ 1124 h 1126"/>
                  <a:gd name="T60" fmla="*/ 188 w 426"/>
                  <a:gd name="T61" fmla="*/ 1124 h 1126"/>
                  <a:gd name="T62" fmla="*/ 214 w 426"/>
                  <a:gd name="T63" fmla="*/ 1102 h 1126"/>
                  <a:gd name="T64" fmla="*/ 224 w 426"/>
                  <a:gd name="T65" fmla="*/ 1094 h 1126"/>
                  <a:gd name="T66" fmla="*/ 232 w 426"/>
                  <a:gd name="T67" fmla="*/ 1080 h 1126"/>
                  <a:gd name="T68" fmla="*/ 224 w 426"/>
                  <a:gd name="T69" fmla="*/ 998 h 1126"/>
                  <a:gd name="T70" fmla="*/ 188 w 426"/>
                  <a:gd name="T71" fmla="*/ 854 h 1126"/>
                  <a:gd name="T72" fmla="*/ 144 w 426"/>
                  <a:gd name="T73" fmla="*/ 720 h 1126"/>
                  <a:gd name="T74" fmla="*/ 218 w 426"/>
                  <a:gd name="T75" fmla="*/ 726 h 1126"/>
                  <a:gd name="T76" fmla="*/ 278 w 426"/>
                  <a:gd name="T77" fmla="*/ 708 h 1126"/>
                  <a:gd name="T78" fmla="*/ 308 w 426"/>
                  <a:gd name="T79" fmla="*/ 682 h 1126"/>
                  <a:gd name="T80" fmla="*/ 350 w 426"/>
                  <a:gd name="T81" fmla="*/ 640 h 1126"/>
                  <a:gd name="T82" fmla="*/ 416 w 426"/>
                  <a:gd name="T83" fmla="*/ 598 h 1126"/>
                  <a:gd name="T84" fmla="*/ 396 w 426"/>
                  <a:gd name="T85" fmla="*/ 586 h 1126"/>
                  <a:gd name="T86" fmla="*/ 340 w 426"/>
                  <a:gd name="T87" fmla="*/ 550 h 1126"/>
                  <a:gd name="T88" fmla="*/ 322 w 426"/>
                  <a:gd name="T89" fmla="*/ 508 h 1126"/>
                  <a:gd name="T90" fmla="*/ 330 w 426"/>
                  <a:gd name="T91" fmla="*/ 466 h 1126"/>
                  <a:gd name="T92" fmla="*/ 358 w 426"/>
                  <a:gd name="T93" fmla="*/ 422 h 1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426" h="1126">
                    <a:moveTo>
                      <a:pt x="372" y="412"/>
                    </a:moveTo>
                    <a:lnTo>
                      <a:pt x="372" y="412"/>
                    </a:lnTo>
                    <a:lnTo>
                      <a:pt x="382" y="404"/>
                    </a:lnTo>
                    <a:lnTo>
                      <a:pt x="390" y="392"/>
                    </a:lnTo>
                    <a:lnTo>
                      <a:pt x="390" y="392"/>
                    </a:lnTo>
                    <a:lnTo>
                      <a:pt x="390" y="392"/>
                    </a:lnTo>
                    <a:lnTo>
                      <a:pt x="396" y="382"/>
                    </a:lnTo>
                    <a:lnTo>
                      <a:pt x="402" y="370"/>
                    </a:lnTo>
                    <a:lnTo>
                      <a:pt x="404" y="356"/>
                    </a:lnTo>
                    <a:lnTo>
                      <a:pt x="406" y="342"/>
                    </a:lnTo>
                    <a:lnTo>
                      <a:pt x="406" y="342"/>
                    </a:lnTo>
                    <a:lnTo>
                      <a:pt x="408" y="326"/>
                    </a:lnTo>
                    <a:lnTo>
                      <a:pt x="408" y="326"/>
                    </a:lnTo>
                    <a:lnTo>
                      <a:pt x="406" y="300"/>
                    </a:lnTo>
                    <a:lnTo>
                      <a:pt x="402" y="274"/>
                    </a:lnTo>
                    <a:lnTo>
                      <a:pt x="394" y="250"/>
                    </a:lnTo>
                    <a:lnTo>
                      <a:pt x="386" y="226"/>
                    </a:lnTo>
                    <a:lnTo>
                      <a:pt x="376" y="206"/>
                    </a:lnTo>
                    <a:lnTo>
                      <a:pt x="366" y="190"/>
                    </a:lnTo>
                    <a:lnTo>
                      <a:pt x="356" y="180"/>
                    </a:lnTo>
                    <a:lnTo>
                      <a:pt x="350" y="176"/>
                    </a:lnTo>
                    <a:lnTo>
                      <a:pt x="344" y="176"/>
                    </a:lnTo>
                    <a:lnTo>
                      <a:pt x="344" y="176"/>
                    </a:lnTo>
                    <a:lnTo>
                      <a:pt x="338" y="176"/>
                    </a:lnTo>
                    <a:lnTo>
                      <a:pt x="330" y="178"/>
                    </a:lnTo>
                    <a:lnTo>
                      <a:pt x="314" y="186"/>
                    </a:lnTo>
                    <a:lnTo>
                      <a:pt x="294" y="198"/>
                    </a:lnTo>
                    <a:lnTo>
                      <a:pt x="276" y="212"/>
                    </a:lnTo>
                    <a:lnTo>
                      <a:pt x="238" y="244"/>
                    </a:lnTo>
                    <a:lnTo>
                      <a:pt x="212" y="268"/>
                    </a:lnTo>
                    <a:lnTo>
                      <a:pt x="212" y="268"/>
                    </a:lnTo>
                    <a:lnTo>
                      <a:pt x="212" y="270"/>
                    </a:lnTo>
                    <a:lnTo>
                      <a:pt x="212" y="270"/>
                    </a:lnTo>
                    <a:lnTo>
                      <a:pt x="194" y="288"/>
                    </a:lnTo>
                    <a:lnTo>
                      <a:pt x="182" y="304"/>
                    </a:lnTo>
                    <a:lnTo>
                      <a:pt x="172" y="318"/>
                    </a:lnTo>
                    <a:lnTo>
                      <a:pt x="164" y="330"/>
                    </a:lnTo>
                    <a:lnTo>
                      <a:pt x="156" y="348"/>
                    </a:lnTo>
                    <a:lnTo>
                      <a:pt x="152" y="354"/>
                    </a:lnTo>
                    <a:lnTo>
                      <a:pt x="150" y="356"/>
                    </a:lnTo>
                    <a:lnTo>
                      <a:pt x="150" y="356"/>
                    </a:lnTo>
                    <a:lnTo>
                      <a:pt x="146" y="358"/>
                    </a:lnTo>
                    <a:lnTo>
                      <a:pt x="144" y="356"/>
                    </a:lnTo>
                    <a:lnTo>
                      <a:pt x="144" y="354"/>
                    </a:lnTo>
                    <a:lnTo>
                      <a:pt x="144" y="354"/>
                    </a:lnTo>
                    <a:lnTo>
                      <a:pt x="148" y="336"/>
                    </a:lnTo>
                    <a:lnTo>
                      <a:pt x="172" y="236"/>
                    </a:lnTo>
                    <a:lnTo>
                      <a:pt x="172" y="236"/>
                    </a:lnTo>
                    <a:lnTo>
                      <a:pt x="174" y="216"/>
                    </a:lnTo>
                    <a:lnTo>
                      <a:pt x="174" y="194"/>
                    </a:lnTo>
                    <a:lnTo>
                      <a:pt x="172" y="174"/>
                    </a:lnTo>
                    <a:lnTo>
                      <a:pt x="166" y="152"/>
                    </a:lnTo>
                    <a:lnTo>
                      <a:pt x="158" y="132"/>
                    </a:lnTo>
                    <a:lnTo>
                      <a:pt x="148" y="114"/>
                    </a:lnTo>
                    <a:lnTo>
                      <a:pt x="136" y="94"/>
                    </a:lnTo>
                    <a:lnTo>
                      <a:pt x="124" y="76"/>
                    </a:lnTo>
                    <a:lnTo>
                      <a:pt x="100" y="46"/>
                    </a:lnTo>
                    <a:lnTo>
                      <a:pt x="78" y="22"/>
                    </a:lnTo>
                    <a:lnTo>
                      <a:pt x="56" y="0"/>
                    </a:lnTo>
                    <a:lnTo>
                      <a:pt x="56" y="0"/>
                    </a:lnTo>
                    <a:lnTo>
                      <a:pt x="28" y="4"/>
                    </a:lnTo>
                    <a:lnTo>
                      <a:pt x="0" y="6"/>
                    </a:lnTo>
                    <a:lnTo>
                      <a:pt x="0" y="820"/>
                    </a:lnTo>
                    <a:lnTo>
                      <a:pt x="0" y="820"/>
                    </a:lnTo>
                    <a:lnTo>
                      <a:pt x="18" y="810"/>
                    </a:lnTo>
                    <a:lnTo>
                      <a:pt x="34" y="800"/>
                    </a:lnTo>
                    <a:lnTo>
                      <a:pt x="48" y="788"/>
                    </a:lnTo>
                    <a:lnTo>
                      <a:pt x="60" y="776"/>
                    </a:lnTo>
                    <a:lnTo>
                      <a:pt x="80" y="754"/>
                    </a:lnTo>
                    <a:lnTo>
                      <a:pt x="92" y="738"/>
                    </a:lnTo>
                    <a:lnTo>
                      <a:pt x="92" y="738"/>
                    </a:lnTo>
                    <a:lnTo>
                      <a:pt x="102" y="764"/>
                    </a:lnTo>
                    <a:lnTo>
                      <a:pt x="118" y="804"/>
                    </a:lnTo>
                    <a:lnTo>
                      <a:pt x="136" y="854"/>
                    </a:lnTo>
                    <a:lnTo>
                      <a:pt x="152" y="908"/>
                    </a:lnTo>
                    <a:lnTo>
                      <a:pt x="158" y="938"/>
                    </a:lnTo>
                    <a:lnTo>
                      <a:pt x="164" y="966"/>
                    </a:lnTo>
                    <a:lnTo>
                      <a:pt x="168" y="994"/>
                    </a:lnTo>
                    <a:lnTo>
                      <a:pt x="170" y="1020"/>
                    </a:lnTo>
                    <a:lnTo>
                      <a:pt x="168" y="1046"/>
                    </a:lnTo>
                    <a:lnTo>
                      <a:pt x="166" y="1070"/>
                    </a:lnTo>
                    <a:lnTo>
                      <a:pt x="160" y="1090"/>
                    </a:lnTo>
                    <a:lnTo>
                      <a:pt x="150" y="1108"/>
                    </a:lnTo>
                    <a:lnTo>
                      <a:pt x="150" y="1108"/>
                    </a:lnTo>
                    <a:lnTo>
                      <a:pt x="148" y="1110"/>
                    </a:lnTo>
                    <a:lnTo>
                      <a:pt x="148" y="1116"/>
                    </a:lnTo>
                    <a:lnTo>
                      <a:pt x="150" y="1120"/>
                    </a:lnTo>
                    <a:lnTo>
                      <a:pt x="152" y="1122"/>
                    </a:lnTo>
                    <a:lnTo>
                      <a:pt x="156" y="1124"/>
                    </a:lnTo>
                    <a:lnTo>
                      <a:pt x="156" y="1124"/>
                    </a:lnTo>
                    <a:lnTo>
                      <a:pt x="164" y="1126"/>
                    </a:lnTo>
                    <a:lnTo>
                      <a:pt x="180" y="1126"/>
                    </a:lnTo>
                    <a:lnTo>
                      <a:pt x="188" y="1124"/>
                    </a:lnTo>
                    <a:lnTo>
                      <a:pt x="198" y="1120"/>
                    </a:lnTo>
                    <a:lnTo>
                      <a:pt x="206" y="1112"/>
                    </a:lnTo>
                    <a:lnTo>
                      <a:pt x="214" y="1102"/>
                    </a:lnTo>
                    <a:lnTo>
                      <a:pt x="214" y="1102"/>
                    </a:lnTo>
                    <a:lnTo>
                      <a:pt x="218" y="1098"/>
                    </a:lnTo>
                    <a:lnTo>
                      <a:pt x="224" y="1094"/>
                    </a:lnTo>
                    <a:lnTo>
                      <a:pt x="230" y="1090"/>
                    </a:lnTo>
                    <a:lnTo>
                      <a:pt x="232" y="1080"/>
                    </a:lnTo>
                    <a:lnTo>
                      <a:pt x="232" y="1080"/>
                    </a:lnTo>
                    <a:lnTo>
                      <a:pt x="232" y="1058"/>
                    </a:lnTo>
                    <a:lnTo>
                      <a:pt x="230" y="1032"/>
                    </a:lnTo>
                    <a:lnTo>
                      <a:pt x="224" y="998"/>
                    </a:lnTo>
                    <a:lnTo>
                      <a:pt x="216" y="958"/>
                    </a:lnTo>
                    <a:lnTo>
                      <a:pt x="204" y="910"/>
                    </a:lnTo>
                    <a:lnTo>
                      <a:pt x="188" y="854"/>
                    </a:lnTo>
                    <a:lnTo>
                      <a:pt x="168" y="792"/>
                    </a:lnTo>
                    <a:lnTo>
                      <a:pt x="144" y="720"/>
                    </a:lnTo>
                    <a:lnTo>
                      <a:pt x="144" y="720"/>
                    </a:lnTo>
                    <a:lnTo>
                      <a:pt x="174" y="726"/>
                    </a:lnTo>
                    <a:lnTo>
                      <a:pt x="196" y="726"/>
                    </a:lnTo>
                    <a:lnTo>
                      <a:pt x="218" y="726"/>
                    </a:lnTo>
                    <a:lnTo>
                      <a:pt x="242" y="722"/>
                    </a:lnTo>
                    <a:lnTo>
                      <a:pt x="266" y="714"/>
                    </a:lnTo>
                    <a:lnTo>
                      <a:pt x="278" y="708"/>
                    </a:lnTo>
                    <a:lnTo>
                      <a:pt x="288" y="702"/>
                    </a:lnTo>
                    <a:lnTo>
                      <a:pt x="298" y="692"/>
                    </a:lnTo>
                    <a:lnTo>
                      <a:pt x="308" y="682"/>
                    </a:lnTo>
                    <a:lnTo>
                      <a:pt x="308" y="682"/>
                    </a:lnTo>
                    <a:lnTo>
                      <a:pt x="328" y="660"/>
                    </a:lnTo>
                    <a:lnTo>
                      <a:pt x="350" y="640"/>
                    </a:lnTo>
                    <a:lnTo>
                      <a:pt x="370" y="624"/>
                    </a:lnTo>
                    <a:lnTo>
                      <a:pt x="388" y="612"/>
                    </a:lnTo>
                    <a:lnTo>
                      <a:pt x="416" y="598"/>
                    </a:lnTo>
                    <a:lnTo>
                      <a:pt x="426" y="594"/>
                    </a:lnTo>
                    <a:lnTo>
                      <a:pt x="426" y="594"/>
                    </a:lnTo>
                    <a:lnTo>
                      <a:pt x="396" y="586"/>
                    </a:lnTo>
                    <a:lnTo>
                      <a:pt x="372" y="574"/>
                    </a:lnTo>
                    <a:lnTo>
                      <a:pt x="354" y="562"/>
                    </a:lnTo>
                    <a:lnTo>
                      <a:pt x="340" y="550"/>
                    </a:lnTo>
                    <a:lnTo>
                      <a:pt x="330" y="536"/>
                    </a:lnTo>
                    <a:lnTo>
                      <a:pt x="324" y="522"/>
                    </a:lnTo>
                    <a:lnTo>
                      <a:pt x="322" y="508"/>
                    </a:lnTo>
                    <a:lnTo>
                      <a:pt x="324" y="494"/>
                    </a:lnTo>
                    <a:lnTo>
                      <a:pt x="326" y="478"/>
                    </a:lnTo>
                    <a:lnTo>
                      <a:pt x="330" y="466"/>
                    </a:lnTo>
                    <a:lnTo>
                      <a:pt x="338" y="452"/>
                    </a:lnTo>
                    <a:lnTo>
                      <a:pt x="344" y="442"/>
                    </a:lnTo>
                    <a:lnTo>
                      <a:pt x="358" y="422"/>
                    </a:lnTo>
                    <a:lnTo>
                      <a:pt x="372" y="412"/>
                    </a:lnTo>
                    <a:lnTo>
                      <a:pt x="372" y="412"/>
                    </a:lnTo>
                    <a:close/>
                  </a:path>
                </a:pathLst>
              </a:custGeom>
              <a:solidFill>
                <a:schemeClr val="accent1">
                  <a:alpha val="1000"/>
                </a:schemeClr>
              </a:solidFill>
              <a:ln>
                <a:noFill/>
              </a:ln>
              <a:effectLst>
                <a:glow rad="38100">
                  <a:schemeClr val="accent1">
                    <a:alpha val="43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" name="Freeform 43"/>
              <p:cNvSpPr>
                <a:spLocks noChangeAspect="1"/>
              </p:cNvSpPr>
              <p:nvPr/>
            </p:nvSpPr>
            <p:spPr bwMode="auto">
              <a:xfrm>
                <a:off x="0" y="0"/>
                <a:ext cx="1049548" cy="750335"/>
              </a:xfrm>
              <a:custGeom>
                <a:avLst/>
                <a:gdLst>
                  <a:gd name="T0" fmla="*/ 812 w 912"/>
                  <a:gd name="T1" fmla="*/ 66 h 652"/>
                  <a:gd name="T2" fmla="*/ 772 w 912"/>
                  <a:gd name="T3" fmla="*/ 42 h 652"/>
                  <a:gd name="T4" fmla="*/ 748 w 912"/>
                  <a:gd name="T5" fmla="*/ 8 h 652"/>
                  <a:gd name="T6" fmla="*/ 26 w 912"/>
                  <a:gd name="T7" fmla="*/ 0 h 652"/>
                  <a:gd name="T8" fmla="*/ 0 w 912"/>
                  <a:gd name="T9" fmla="*/ 208 h 652"/>
                  <a:gd name="T10" fmla="*/ 6 w 912"/>
                  <a:gd name="T11" fmla="*/ 232 h 652"/>
                  <a:gd name="T12" fmla="*/ 0 w 912"/>
                  <a:gd name="T13" fmla="*/ 384 h 652"/>
                  <a:gd name="T14" fmla="*/ 14 w 912"/>
                  <a:gd name="T15" fmla="*/ 396 h 652"/>
                  <a:gd name="T16" fmla="*/ 28 w 912"/>
                  <a:gd name="T17" fmla="*/ 430 h 652"/>
                  <a:gd name="T18" fmla="*/ 26 w 912"/>
                  <a:gd name="T19" fmla="*/ 480 h 652"/>
                  <a:gd name="T20" fmla="*/ 34 w 912"/>
                  <a:gd name="T21" fmla="*/ 490 h 652"/>
                  <a:gd name="T22" fmla="*/ 60 w 912"/>
                  <a:gd name="T23" fmla="*/ 504 h 652"/>
                  <a:gd name="T24" fmla="*/ 80 w 912"/>
                  <a:gd name="T25" fmla="*/ 560 h 652"/>
                  <a:gd name="T26" fmla="*/ 90 w 912"/>
                  <a:gd name="T27" fmla="*/ 650 h 652"/>
                  <a:gd name="T28" fmla="*/ 110 w 912"/>
                  <a:gd name="T29" fmla="*/ 596 h 652"/>
                  <a:gd name="T30" fmla="*/ 146 w 912"/>
                  <a:gd name="T31" fmla="*/ 540 h 652"/>
                  <a:gd name="T32" fmla="*/ 180 w 912"/>
                  <a:gd name="T33" fmla="*/ 510 h 652"/>
                  <a:gd name="T34" fmla="*/ 220 w 912"/>
                  <a:gd name="T35" fmla="*/ 496 h 652"/>
                  <a:gd name="T36" fmla="*/ 234 w 912"/>
                  <a:gd name="T37" fmla="*/ 494 h 652"/>
                  <a:gd name="T38" fmla="*/ 244 w 912"/>
                  <a:gd name="T39" fmla="*/ 430 h 652"/>
                  <a:gd name="T40" fmla="*/ 264 w 912"/>
                  <a:gd name="T41" fmla="*/ 362 h 652"/>
                  <a:gd name="T42" fmla="*/ 274 w 912"/>
                  <a:gd name="T43" fmla="*/ 352 h 652"/>
                  <a:gd name="T44" fmla="*/ 284 w 912"/>
                  <a:gd name="T45" fmla="*/ 366 h 652"/>
                  <a:gd name="T46" fmla="*/ 284 w 912"/>
                  <a:gd name="T47" fmla="*/ 392 h 652"/>
                  <a:gd name="T48" fmla="*/ 310 w 912"/>
                  <a:gd name="T49" fmla="*/ 492 h 652"/>
                  <a:gd name="T50" fmla="*/ 342 w 912"/>
                  <a:gd name="T51" fmla="*/ 574 h 652"/>
                  <a:gd name="T52" fmla="*/ 382 w 912"/>
                  <a:gd name="T53" fmla="*/ 498 h 652"/>
                  <a:gd name="T54" fmla="*/ 406 w 912"/>
                  <a:gd name="T55" fmla="*/ 484 h 652"/>
                  <a:gd name="T56" fmla="*/ 426 w 912"/>
                  <a:gd name="T57" fmla="*/ 490 h 652"/>
                  <a:gd name="T58" fmla="*/ 448 w 912"/>
                  <a:gd name="T59" fmla="*/ 520 h 652"/>
                  <a:gd name="T60" fmla="*/ 466 w 912"/>
                  <a:gd name="T61" fmla="*/ 574 h 652"/>
                  <a:gd name="T62" fmla="*/ 478 w 912"/>
                  <a:gd name="T63" fmla="*/ 550 h 652"/>
                  <a:gd name="T64" fmla="*/ 494 w 912"/>
                  <a:gd name="T65" fmla="*/ 542 h 652"/>
                  <a:gd name="T66" fmla="*/ 530 w 912"/>
                  <a:gd name="T67" fmla="*/ 552 h 652"/>
                  <a:gd name="T68" fmla="*/ 580 w 912"/>
                  <a:gd name="T69" fmla="*/ 600 h 652"/>
                  <a:gd name="T70" fmla="*/ 618 w 912"/>
                  <a:gd name="T71" fmla="*/ 652 h 652"/>
                  <a:gd name="T72" fmla="*/ 618 w 912"/>
                  <a:gd name="T73" fmla="*/ 652 h 652"/>
                  <a:gd name="T74" fmla="*/ 596 w 912"/>
                  <a:gd name="T75" fmla="*/ 590 h 652"/>
                  <a:gd name="T76" fmla="*/ 584 w 912"/>
                  <a:gd name="T77" fmla="*/ 522 h 652"/>
                  <a:gd name="T78" fmla="*/ 596 w 912"/>
                  <a:gd name="T79" fmla="*/ 488 h 652"/>
                  <a:gd name="T80" fmla="*/ 614 w 912"/>
                  <a:gd name="T81" fmla="*/ 480 h 652"/>
                  <a:gd name="T82" fmla="*/ 640 w 912"/>
                  <a:gd name="T83" fmla="*/ 484 h 652"/>
                  <a:gd name="T84" fmla="*/ 606 w 912"/>
                  <a:gd name="T85" fmla="*/ 438 h 652"/>
                  <a:gd name="T86" fmla="*/ 592 w 912"/>
                  <a:gd name="T87" fmla="*/ 402 h 652"/>
                  <a:gd name="T88" fmla="*/ 600 w 912"/>
                  <a:gd name="T89" fmla="*/ 382 h 652"/>
                  <a:gd name="T90" fmla="*/ 624 w 912"/>
                  <a:gd name="T91" fmla="*/ 372 h 652"/>
                  <a:gd name="T92" fmla="*/ 710 w 912"/>
                  <a:gd name="T93" fmla="*/ 380 h 652"/>
                  <a:gd name="T94" fmla="*/ 660 w 912"/>
                  <a:gd name="T95" fmla="*/ 308 h 652"/>
                  <a:gd name="T96" fmla="*/ 592 w 912"/>
                  <a:gd name="T97" fmla="*/ 230 h 652"/>
                  <a:gd name="T98" fmla="*/ 572 w 912"/>
                  <a:gd name="T99" fmla="*/ 214 h 652"/>
                  <a:gd name="T100" fmla="*/ 564 w 912"/>
                  <a:gd name="T101" fmla="*/ 198 h 652"/>
                  <a:gd name="T102" fmla="*/ 578 w 912"/>
                  <a:gd name="T103" fmla="*/ 196 h 652"/>
                  <a:gd name="T104" fmla="*/ 646 w 912"/>
                  <a:gd name="T105" fmla="*/ 218 h 652"/>
                  <a:gd name="T106" fmla="*/ 704 w 912"/>
                  <a:gd name="T107" fmla="*/ 246 h 652"/>
                  <a:gd name="T108" fmla="*/ 714 w 912"/>
                  <a:gd name="T109" fmla="*/ 234 h 652"/>
                  <a:gd name="T110" fmla="*/ 746 w 912"/>
                  <a:gd name="T111" fmla="*/ 212 h 652"/>
                  <a:gd name="T112" fmla="*/ 792 w 912"/>
                  <a:gd name="T113" fmla="*/ 198 h 652"/>
                  <a:gd name="T114" fmla="*/ 856 w 912"/>
                  <a:gd name="T115" fmla="*/ 200 h 652"/>
                  <a:gd name="T116" fmla="*/ 912 w 912"/>
                  <a:gd name="T117" fmla="*/ 212 h 652"/>
                  <a:gd name="T118" fmla="*/ 860 w 912"/>
                  <a:gd name="T119" fmla="*/ 170 h 652"/>
                  <a:gd name="T120" fmla="*/ 816 w 912"/>
                  <a:gd name="T121" fmla="*/ 114 h 652"/>
                  <a:gd name="T122" fmla="*/ 810 w 912"/>
                  <a:gd name="T123" fmla="*/ 86 h 652"/>
                  <a:gd name="T124" fmla="*/ 824 w 912"/>
                  <a:gd name="T125" fmla="*/ 72 h 6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912" h="652">
                    <a:moveTo>
                      <a:pt x="824" y="72"/>
                    </a:moveTo>
                    <a:lnTo>
                      <a:pt x="824" y="72"/>
                    </a:lnTo>
                    <a:lnTo>
                      <a:pt x="812" y="66"/>
                    </a:lnTo>
                    <a:lnTo>
                      <a:pt x="800" y="60"/>
                    </a:lnTo>
                    <a:lnTo>
                      <a:pt x="786" y="52"/>
                    </a:lnTo>
                    <a:lnTo>
                      <a:pt x="772" y="42"/>
                    </a:lnTo>
                    <a:lnTo>
                      <a:pt x="760" y="30"/>
                    </a:lnTo>
                    <a:lnTo>
                      <a:pt x="750" y="16"/>
                    </a:lnTo>
                    <a:lnTo>
                      <a:pt x="748" y="8"/>
                    </a:lnTo>
                    <a:lnTo>
                      <a:pt x="746" y="0"/>
                    </a:lnTo>
                    <a:lnTo>
                      <a:pt x="26" y="0"/>
                    </a:lnTo>
                    <a:lnTo>
                      <a:pt x="26" y="0"/>
                    </a:lnTo>
                    <a:lnTo>
                      <a:pt x="14" y="12"/>
                    </a:lnTo>
                    <a:lnTo>
                      <a:pt x="0" y="24"/>
                    </a:lnTo>
                    <a:lnTo>
                      <a:pt x="0" y="208"/>
                    </a:lnTo>
                    <a:lnTo>
                      <a:pt x="0" y="208"/>
                    </a:lnTo>
                    <a:lnTo>
                      <a:pt x="4" y="220"/>
                    </a:lnTo>
                    <a:lnTo>
                      <a:pt x="6" y="232"/>
                    </a:lnTo>
                    <a:lnTo>
                      <a:pt x="4" y="246"/>
                    </a:lnTo>
                    <a:lnTo>
                      <a:pt x="0" y="262"/>
                    </a:lnTo>
                    <a:lnTo>
                      <a:pt x="0" y="384"/>
                    </a:lnTo>
                    <a:lnTo>
                      <a:pt x="0" y="384"/>
                    </a:lnTo>
                    <a:lnTo>
                      <a:pt x="8" y="388"/>
                    </a:lnTo>
                    <a:lnTo>
                      <a:pt x="14" y="396"/>
                    </a:lnTo>
                    <a:lnTo>
                      <a:pt x="20" y="402"/>
                    </a:lnTo>
                    <a:lnTo>
                      <a:pt x="22" y="412"/>
                    </a:lnTo>
                    <a:lnTo>
                      <a:pt x="28" y="430"/>
                    </a:lnTo>
                    <a:lnTo>
                      <a:pt x="28" y="448"/>
                    </a:lnTo>
                    <a:lnTo>
                      <a:pt x="28" y="466"/>
                    </a:lnTo>
                    <a:lnTo>
                      <a:pt x="26" y="480"/>
                    </a:lnTo>
                    <a:lnTo>
                      <a:pt x="22" y="494"/>
                    </a:lnTo>
                    <a:lnTo>
                      <a:pt x="22" y="494"/>
                    </a:lnTo>
                    <a:lnTo>
                      <a:pt x="34" y="490"/>
                    </a:lnTo>
                    <a:lnTo>
                      <a:pt x="44" y="492"/>
                    </a:lnTo>
                    <a:lnTo>
                      <a:pt x="52" y="496"/>
                    </a:lnTo>
                    <a:lnTo>
                      <a:pt x="60" y="504"/>
                    </a:lnTo>
                    <a:lnTo>
                      <a:pt x="66" y="516"/>
                    </a:lnTo>
                    <a:lnTo>
                      <a:pt x="70" y="528"/>
                    </a:lnTo>
                    <a:lnTo>
                      <a:pt x="80" y="560"/>
                    </a:lnTo>
                    <a:lnTo>
                      <a:pt x="84" y="592"/>
                    </a:lnTo>
                    <a:lnTo>
                      <a:pt x="88" y="620"/>
                    </a:lnTo>
                    <a:lnTo>
                      <a:pt x="90" y="650"/>
                    </a:lnTo>
                    <a:lnTo>
                      <a:pt x="90" y="650"/>
                    </a:lnTo>
                    <a:lnTo>
                      <a:pt x="100" y="620"/>
                    </a:lnTo>
                    <a:lnTo>
                      <a:pt x="110" y="596"/>
                    </a:lnTo>
                    <a:lnTo>
                      <a:pt x="122" y="574"/>
                    </a:lnTo>
                    <a:lnTo>
                      <a:pt x="134" y="556"/>
                    </a:lnTo>
                    <a:lnTo>
                      <a:pt x="146" y="540"/>
                    </a:lnTo>
                    <a:lnTo>
                      <a:pt x="158" y="528"/>
                    </a:lnTo>
                    <a:lnTo>
                      <a:pt x="170" y="518"/>
                    </a:lnTo>
                    <a:lnTo>
                      <a:pt x="180" y="510"/>
                    </a:lnTo>
                    <a:lnTo>
                      <a:pt x="192" y="504"/>
                    </a:lnTo>
                    <a:lnTo>
                      <a:pt x="202" y="500"/>
                    </a:lnTo>
                    <a:lnTo>
                      <a:pt x="220" y="496"/>
                    </a:lnTo>
                    <a:lnTo>
                      <a:pt x="230" y="494"/>
                    </a:lnTo>
                    <a:lnTo>
                      <a:pt x="234" y="494"/>
                    </a:lnTo>
                    <a:lnTo>
                      <a:pt x="234" y="494"/>
                    </a:lnTo>
                    <a:lnTo>
                      <a:pt x="234" y="484"/>
                    </a:lnTo>
                    <a:lnTo>
                      <a:pt x="236" y="468"/>
                    </a:lnTo>
                    <a:lnTo>
                      <a:pt x="244" y="430"/>
                    </a:lnTo>
                    <a:lnTo>
                      <a:pt x="256" y="390"/>
                    </a:lnTo>
                    <a:lnTo>
                      <a:pt x="264" y="362"/>
                    </a:lnTo>
                    <a:lnTo>
                      <a:pt x="264" y="362"/>
                    </a:lnTo>
                    <a:lnTo>
                      <a:pt x="268" y="354"/>
                    </a:lnTo>
                    <a:lnTo>
                      <a:pt x="270" y="352"/>
                    </a:lnTo>
                    <a:lnTo>
                      <a:pt x="274" y="352"/>
                    </a:lnTo>
                    <a:lnTo>
                      <a:pt x="276" y="354"/>
                    </a:lnTo>
                    <a:lnTo>
                      <a:pt x="282" y="362"/>
                    </a:lnTo>
                    <a:lnTo>
                      <a:pt x="284" y="366"/>
                    </a:lnTo>
                    <a:lnTo>
                      <a:pt x="284" y="366"/>
                    </a:lnTo>
                    <a:lnTo>
                      <a:pt x="282" y="378"/>
                    </a:lnTo>
                    <a:lnTo>
                      <a:pt x="284" y="392"/>
                    </a:lnTo>
                    <a:lnTo>
                      <a:pt x="290" y="424"/>
                    </a:lnTo>
                    <a:lnTo>
                      <a:pt x="298" y="458"/>
                    </a:lnTo>
                    <a:lnTo>
                      <a:pt x="310" y="492"/>
                    </a:lnTo>
                    <a:lnTo>
                      <a:pt x="332" y="550"/>
                    </a:lnTo>
                    <a:lnTo>
                      <a:pt x="342" y="574"/>
                    </a:lnTo>
                    <a:lnTo>
                      <a:pt x="342" y="574"/>
                    </a:lnTo>
                    <a:lnTo>
                      <a:pt x="356" y="542"/>
                    </a:lnTo>
                    <a:lnTo>
                      <a:pt x="370" y="516"/>
                    </a:lnTo>
                    <a:lnTo>
                      <a:pt x="382" y="498"/>
                    </a:lnTo>
                    <a:lnTo>
                      <a:pt x="394" y="488"/>
                    </a:lnTo>
                    <a:lnTo>
                      <a:pt x="400" y="486"/>
                    </a:lnTo>
                    <a:lnTo>
                      <a:pt x="406" y="484"/>
                    </a:lnTo>
                    <a:lnTo>
                      <a:pt x="412" y="484"/>
                    </a:lnTo>
                    <a:lnTo>
                      <a:pt x="416" y="484"/>
                    </a:lnTo>
                    <a:lnTo>
                      <a:pt x="426" y="490"/>
                    </a:lnTo>
                    <a:lnTo>
                      <a:pt x="434" y="498"/>
                    </a:lnTo>
                    <a:lnTo>
                      <a:pt x="442" y="508"/>
                    </a:lnTo>
                    <a:lnTo>
                      <a:pt x="448" y="520"/>
                    </a:lnTo>
                    <a:lnTo>
                      <a:pt x="458" y="546"/>
                    </a:lnTo>
                    <a:lnTo>
                      <a:pt x="464" y="566"/>
                    </a:lnTo>
                    <a:lnTo>
                      <a:pt x="466" y="574"/>
                    </a:lnTo>
                    <a:lnTo>
                      <a:pt x="466" y="574"/>
                    </a:lnTo>
                    <a:lnTo>
                      <a:pt x="474" y="558"/>
                    </a:lnTo>
                    <a:lnTo>
                      <a:pt x="478" y="550"/>
                    </a:lnTo>
                    <a:lnTo>
                      <a:pt x="484" y="546"/>
                    </a:lnTo>
                    <a:lnTo>
                      <a:pt x="488" y="544"/>
                    </a:lnTo>
                    <a:lnTo>
                      <a:pt x="494" y="542"/>
                    </a:lnTo>
                    <a:lnTo>
                      <a:pt x="506" y="540"/>
                    </a:lnTo>
                    <a:lnTo>
                      <a:pt x="518" y="544"/>
                    </a:lnTo>
                    <a:lnTo>
                      <a:pt x="530" y="552"/>
                    </a:lnTo>
                    <a:lnTo>
                      <a:pt x="544" y="562"/>
                    </a:lnTo>
                    <a:lnTo>
                      <a:pt x="556" y="572"/>
                    </a:lnTo>
                    <a:lnTo>
                      <a:pt x="580" y="600"/>
                    </a:lnTo>
                    <a:lnTo>
                      <a:pt x="600" y="626"/>
                    </a:lnTo>
                    <a:lnTo>
                      <a:pt x="618" y="652"/>
                    </a:lnTo>
                    <a:lnTo>
                      <a:pt x="618" y="652"/>
                    </a:lnTo>
                    <a:lnTo>
                      <a:pt x="616" y="648"/>
                    </a:lnTo>
                    <a:lnTo>
                      <a:pt x="616" y="648"/>
                    </a:lnTo>
                    <a:lnTo>
                      <a:pt x="618" y="652"/>
                    </a:lnTo>
                    <a:lnTo>
                      <a:pt x="618" y="652"/>
                    </a:lnTo>
                    <a:lnTo>
                      <a:pt x="606" y="622"/>
                    </a:lnTo>
                    <a:lnTo>
                      <a:pt x="596" y="590"/>
                    </a:lnTo>
                    <a:lnTo>
                      <a:pt x="588" y="556"/>
                    </a:lnTo>
                    <a:lnTo>
                      <a:pt x="586" y="538"/>
                    </a:lnTo>
                    <a:lnTo>
                      <a:pt x="584" y="522"/>
                    </a:lnTo>
                    <a:lnTo>
                      <a:pt x="586" y="508"/>
                    </a:lnTo>
                    <a:lnTo>
                      <a:pt x="590" y="496"/>
                    </a:lnTo>
                    <a:lnTo>
                      <a:pt x="596" y="488"/>
                    </a:lnTo>
                    <a:lnTo>
                      <a:pt x="602" y="484"/>
                    </a:lnTo>
                    <a:lnTo>
                      <a:pt x="606" y="482"/>
                    </a:lnTo>
                    <a:lnTo>
                      <a:pt x="614" y="480"/>
                    </a:lnTo>
                    <a:lnTo>
                      <a:pt x="620" y="480"/>
                    </a:lnTo>
                    <a:lnTo>
                      <a:pt x="640" y="484"/>
                    </a:lnTo>
                    <a:lnTo>
                      <a:pt x="640" y="484"/>
                    </a:lnTo>
                    <a:lnTo>
                      <a:pt x="634" y="476"/>
                    </a:lnTo>
                    <a:lnTo>
                      <a:pt x="620" y="460"/>
                    </a:lnTo>
                    <a:lnTo>
                      <a:pt x="606" y="438"/>
                    </a:lnTo>
                    <a:lnTo>
                      <a:pt x="600" y="426"/>
                    </a:lnTo>
                    <a:lnTo>
                      <a:pt x="594" y="414"/>
                    </a:lnTo>
                    <a:lnTo>
                      <a:pt x="592" y="402"/>
                    </a:lnTo>
                    <a:lnTo>
                      <a:pt x="594" y="392"/>
                    </a:lnTo>
                    <a:lnTo>
                      <a:pt x="596" y="386"/>
                    </a:lnTo>
                    <a:lnTo>
                      <a:pt x="600" y="382"/>
                    </a:lnTo>
                    <a:lnTo>
                      <a:pt x="604" y="378"/>
                    </a:lnTo>
                    <a:lnTo>
                      <a:pt x="610" y="376"/>
                    </a:lnTo>
                    <a:lnTo>
                      <a:pt x="624" y="372"/>
                    </a:lnTo>
                    <a:lnTo>
                      <a:pt x="646" y="370"/>
                    </a:lnTo>
                    <a:lnTo>
                      <a:pt x="674" y="374"/>
                    </a:lnTo>
                    <a:lnTo>
                      <a:pt x="710" y="380"/>
                    </a:lnTo>
                    <a:lnTo>
                      <a:pt x="710" y="380"/>
                    </a:lnTo>
                    <a:lnTo>
                      <a:pt x="696" y="358"/>
                    </a:lnTo>
                    <a:lnTo>
                      <a:pt x="660" y="308"/>
                    </a:lnTo>
                    <a:lnTo>
                      <a:pt x="638" y="278"/>
                    </a:lnTo>
                    <a:lnTo>
                      <a:pt x="616" y="252"/>
                    </a:lnTo>
                    <a:lnTo>
                      <a:pt x="592" y="230"/>
                    </a:lnTo>
                    <a:lnTo>
                      <a:pt x="582" y="220"/>
                    </a:lnTo>
                    <a:lnTo>
                      <a:pt x="572" y="214"/>
                    </a:lnTo>
                    <a:lnTo>
                      <a:pt x="572" y="214"/>
                    </a:lnTo>
                    <a:lnTo>
                      <a:pt x="568" y="210"/>
                    </a:lnTo>
                    <a:lnTo>
                      <a:pt x="564" y="202"/>
                    </a:lnTo>
                    <a:lnTo>
                      <a:pt x="564" y="198"/>
                    </a:lnTo>
                    <a:lnTo>
                      <a:pt x="566" y="196"/>
                    </a:lnTo>
                    <a:lnTo>
                      <a:pt x="570" y="194"/>
                    </a:lnTo>
                    <a:lnTo>
                      <a:pt x="578" y="196"/>
                    </a:lnTo>
                    <a:lnTo>
                      <a:pt x="578" y="196"/>
                    </a:lnTo>
                    <a:lnTo>
                      <a:pt x="606" y="204"/>
                    </a:lnTo>
                    <a:lnTo>
                      <a:pt x="646" y="218"/>
                    </a:lnTo>
                    <a:lnTo>
                      <a:pt x="682" y="232"/>
                    </a:lnTo>
                    <a:lnTo>
                      <a:pt x="696" y="240"/>
                    </a:lnTo>
                    <a:lnTo>
                      <a:pt x="704" y="246"/>
                    </a:lnTo>
                    <a:lnTo>
                      <a:pt x="704" y="246"/>
                    </a:lnTo>
                    <a:lnTo>
                      <a:pt x="706" y="244"/>
                    </a:lnTo>
                    <a:lnTo>
                      <a:pt x="714" y="234"/>
                    </a:lnTo>
                    <a:lnTo>
                      <a:pt x="726" y="222"/>
                    </a:lnTo>
                    <a:lnTo>
                      <a:pt x="736" y="216"/>
                    </a:lnTo>
                    <a:lnTo>
                      <a:pt x="746" y="212"/>
                    </a:lnTo>
                    <a:lnTo>
                      <a:pt x="760" y="206"/>
                    </a:lnTo>
                    <a:lnTo>
                      <a:pt x="774" y="202"/>
                    </a:lnTo>
                    <a:lnTo>
                      <a:pt x="792" y="198"/>
                    </a:lnTo>
                    <a:lnTo>
                      <a:pt x="810" y="198"/>
                    </a:lnTo>
                    <a:lnTo>
                      <a:pt x="832" y="198"/>
                    </a:lnTo>
                    <a:lnTo>
                      <a:pt x="856" y="200"/>
                    </a:lnTo>
                    <a:lnTo>
                      <a:pt x="882" y="206"/>
                    </a:lnTo>
                    <a:lnTo>
                      <a:pt x="912" y="214"/>
                    </a:lnTo>
                    <a:lnTo>
                      <a:pt x="912" y="212"/>
                    </a:lnTo>
                    <a:lnTo>
                      <a:pt x="912" y="212"/>
                    </a:lnTo>
                    <a:lnTo>
                      <a:pt x="882" y="188"/>
                    </a:lnTo>
                    <a:lnTo>
                      <a:pt x="860" y="170"/>
                    </a:lnTo>
                    <a:lnTo>
                      <a:pt x="838" y="148"/>
                    </a:lnTo>
                    <a:lnTo>
                      <a:pt x="822" y="126"/>
                    </a:lnTo>
                    <a:lnTo>
                      <a:pt x="816" y="114"/>
                    </a:lnTo>
                    <a:lnTo>
                      <a:pt x="810" y="104"/>
                    </a:lnTo>
                    <a:lnTo>
                      <a:pt x="810" y="94"/>
                    </a:lnTo>
                    <a:lnTo>
                      <a:pt x="810" y="86"/>
                    </a:lnTo>
                    <a:lnTo>
                      <a:pt x="816" y="78"/>
                    </a:lnTo>
                    <a:lnTo>
                      <a:pt x="824" y="72"/>
                    </a:lnTo>
                    <a:lnTo>
                      <a:pt x="824" y="72"/>
                    </a:lnTo>
                    <a:close/>
                  </a:path>
                </a:pathLst>
              </a:custGeom>
              <a:solidFill>
                <a:schemeClr val="accent1">
                  <a:alpha val="1000"/>
                </a:schemeClr>
              </a:solidFill>
              <a:ln>
                <a:noFill/>
              </a:ln>
              <a:effectLst>
                <a:glow rad="50800">
                  <a:schemeClr val="accent1">
                    <a:alpha val="43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" name="Freeform 35"/>
              <p:cNvSpPr>
                <a:spLocks noChangeAspect="1"/>
              </p:cNvSpPr>
              <p:nvPr/>
            </p:nvSpPr>
            <p:spPr bwMode="auto">
              <a:xfrm>
                <a:off x="8350389" y="11466"/>
                <a:ext cx="793611" cy="554378"/>
              </a:xfrm>
              <a:custGeom>
                <a:avLst/>
                <a:gdLst>
                  <a:gd name="T0" fmla="*/ 126 w 690"/>
                  <a:gd name="T1" fmla="*/ 0 h 482"/>
                  <a:gd name="T2" fmla="*/ 64 w 690"/>
                  <a:gd name="T3" fmla="*/ 56 h 482"/>
                  <a:gd name="T4" fmla="*/ 0 w 690"/>
                  <a:gd name="T5" fmla="*/ 94 h 482"/>
                  <a:gd name="T6" fmla="*/ 90 w 690"/>
                  <a:gd name="T7" fmla="*/ 82 h 482"/>
                  <a:gd name="T8" fmla="*/ 130 w 690"/>
                  <a:gd name="T9" fmla="*/ 86 h 482"/>
                  <a:gd name="T10" fmla="*/ 152 w 690"/>
                  <a:gd name="T11" fmla="*/ 96 h 482"/>
                  <a:gd name="T12" fmla="*/ 158 w 690"/>
                  <a:gd name="T13" fmla="*/ 114 h 482"/>
                  <a:gd name="T14" fmla="*/ 144 w 690"/>
                  <a:gd name="T15" fmla="*/ 152 h 482"/>
                  <a:gd name="T16" fmla="*/ 86 w 690"/>
                  <a:gd name="T17" fmla="*/ 216 h 482"/>
                  <a:gd name="T18" fmla="*/ 96 w 690"/>
                  <a:gd name="T19" fmla="*/ 222 h 482"/>
                  <a:gd name="T20" fmla="*/ 136 w 690"/>
                  <a:gd name="T21" fmla="*/ 226 h 482"/>
                  <a:gd name="T22" fmla="*/ 152 w 690"/>
                  <a:gd name="T23" fmla="*/ 248 h 482"/>
                  <a:gd name="T24" fmla="*/ 150 w 690"/>
                  <a:gd name="T25" fmla="*/ 292 h 482"/>
                  <a:gd name="T26" fmla="*/ 152 w 690"/>
                  <a:gd name="T27" fmla="*/ 308 h 482"/>
                  <a:gd name="T28" fmla="*/ 170 w 690"/>
                  <a:gd name="T29" fmla="*/ 320 h 482"/>
                  <a:gd name="T30" fmla="*/ 180 w 690"/>
                  <a:gd name="T31" fmla="*/ 362 h 482"/>
                  <a:gd name="T32" fmla="*/ 178 w 690"/>
                  <a:gd name="T33" fmla="*/ 428 h 482"/>
                  <a:gd name="T34" fmla="*/ 198 w 690"/>
                  <a:gd name="T35" fmla="*/ 392 h 482"/>
                  <a:gd name="T36" fmla="*/ 228 w 690"/>
                  <a:gd name="T37" fmla="*/ 354 h 482"/>
                  <a:gd name="T38" fmla="*/ 258 w 690"/>
                  <a:gd name="T39" fmla="*/ 336 h 482"/>
                  <a:gd name="T40" fmla="*/ 298 w 690"/>
                  <a:gd name="T41" fmla="*/ 330 h 482"/>
                  <a:gd name="T42" fmla="*/ 300 w 690"/>
                  <a:gd name="T43" fmla="*/ 312 h 482"/>
                  <a:gd name="T44" fmla="*/ 332 w 690"/>
                  <a:gd name="T45" fmla="*/ 238 h 482"/>
                  <a:gd name="T46" fmla="*/ 340 w 690"/>
                  <a:gd name="T47" fmla="*/ 232 h 482"/>
                  <a:gd name="T48" fmla="*/ 344 w 690"/>
                  <a:gd name="T49" fmla="*/ 242 h 482"/>
                  <a:gd name="T50" fmla="*/ 344 w 690"/>
                  <a:gd name="T51" fmla="*/ 284 h 482"/>
                  <a:gd name="T52" fmla="*/ 362 w 690"/>
                  <a:gd name="T53" fmla="*/ 380 h 482"/>
                  <a:gd name="T54" fmla="*/ 380 w 690"/>
                  <a:gd name="T55" fmla="*/ 376 h 482"/>
                  <a:gd name="T56" fmla="*/ 414 w 690"/>
                  <a:gd name="T57" fmla="*/ 342 h 482"/>
                  <a:gd name="T58" fmla="*/ 436 w 690"/>
                  <a:gd name="T59" fmla="*/ 346 h 482"/>
                  <a:gd name="T60" fmla="*/ 448 w 690"/>
                  <a:gd name="T61" fmla="*/ 370 h 482"/>
                  <a:gd name="T62" fmla="*/ 458 w 690"/>
                  <a:gd name="T63" fmla="*/ 410 h 482"/>
                  <a:gd name="T64" fmla="*/ 480 w 690"/>
                  <a:gd name="T65" fmla="*/ 388 h 482"/>
                  <a:gd name="T66" fmla="*/ 506 w 690"/>
                  <a:gd name="T67" fmla="*/ 400 h 482"/>
                  <a:gd name="T68" fmla="*/ 536 w 690"/>
                  <a:gd name="T69" fmla="*/ 440 h 482"/>
                  <a:gd name="T70" fmla="*/ 558 w 690"/>
                  <a:gd name="T71" fmla="*/ 482 h 482"/>
                  <a:gd name="T72" fmla="*/ 560 w 690"/>
                  <a:gd name="T73" fmla="*/ 480 h 482"/>
                  <a:gd name="T74" fmla="*/ 548 w 690"/>
                  <a:gd name="T75" fmla="*/ 434 h 482"/>
                  <a:gd name="T76" fmla="*/ 546 w 690"/>
                  <a:gd name="T77" fmla="*/ 384 h 482"/>
                  <a:gd name="T78" fmla="*/ 558 w 690"/>
                  <a:gd name="T79" fmla="*/ 360 h 482"/>
                  <a:gd name="T80" fmla="*/ 590 w 690"/>
                  <a:gd name="T81" fmla="*/ 362 h 482"/>
                  <a:gd name="T82" fmla="*/ 570 w 690"/>
                  <a:gd name="T83" fmla="*/ 326 h 482"/>
                  <a:gd name="T84" fmla="*/ 564 w 690"/>
                  <a:gd name="T85" fmla="*/ 298 h 482"/>
                  <a:gd name="T86" fmla="*/ 578 w 690"/>
                  <a:gd name="T87" fmla="*/ 280 h 482"/>
                  <a:gd name="T88" fmla="*/ 626 w 690"/>
                  <a:gd name="T89" fmla="*/ 286 h 482"/>
                  <a:gd name="T90" fmla="*/ 644 w 690"/>
                  <a:gd name="T91" fmla="*/ 276 h 482"/>
                  <a:gd name="T92" fmla="*/ 596 w 690"/>
                  <a:gd name="T93" fmla="*/ 192 h 482"/>
                  <a:gd name="T94" fmla="*/ 566 w 690"/>
                  <a:gd name="T95" fmla="*/ 160 h 482"/>
                  <a:gd name="T96" fmla="*/ 564 w 690"/>
                  <a:gd name="T97" fmla="*/ 148 h 482"/>
                  <a:gd name="T98" fmla="*/ 574 w 690"/>
                  <a:gd name="T99" fmla="*/ 148 h 482"/>
                  <a:gd name="T100" fmla="*/ 644 w 690"/>
                  <a:gd name="T101" fmla="*/ 184 h 482"/>
                  <a:gd name="T102" fmla="*/ 660 w 690"/>
                  <a:gd name="T103" fmla="*/ 196 h 482"/>
                  <a:gd name="T104" fmla="*/ 690 w 690"/>
                  <a:gd name="T105" fmla="*/ 176 h 4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690" h="482">
                    <a:moveTo>
                      <a:pt x="690" y="0"/>
                    </a:moveTo>
                    <a:lnTo>
                      <a:pt x="126" y="0"/>
                    </a:lnTo>
                    <a:lnTo>
                      <a:pt x="126" y="0"/>
                    </a:lnTo>
                    <a:lnTo>
                      <a:pt x="106" y="22"/>
                    </a:lnTo>
                    <a:lnTo>
                      <a:pt x="84" y="40"/>
                    </a:lnTo>
                    <a:lnTo>
                      <a:pt x="64" y="56"/>
                    </a:lnTo>
                    <a:lnTo>
                      <a:pt x="44" y="70"/>
                    </a:lnTo>
                    <a:lnTo>
                      <a:pt x="12" y="88"/>
                    </a:lnTo>
                    <a:lnTo>
                      <a:pt x="0" y="94"/>
                    </a:lnTo>
                    <a:lnTo>
                      <a:pt x="0" y="94"/>
                    </a:lnTo>
                    <a:lnTo>
                      <a:pt x="50" y="86"/>
                    </a:lnTo>
                    <a:lnTo>
                      <a:pt x="90" y="82"/>
                    </a:lnTo>
                    <a:lnTo>
                      <a:pt x="106" y="82"/>
                    </a:lnTo>
                    <a:lnTo>
                      <a:pt x="120" y="84"/>
                    </a:lnTo>
                    <a:lnTo>
                      <a:pt x="130" y="86"/>
                    </a:lnTo>
                    <a:lnTo>
                      <a:pt x="140" y="88"/>
                    </a:lnTo>
                    <a:lnTo>
                      <a:pt x="146" y="92"/>
                    </a:lnTo>
                    <a:lnTo>
                      <a:pt x="152" y="96"/>
                    </a:lnTo>
                    <a:lnTo>
                      <a:pt x="156" y="102"/>
                    </a:lnTo>
                    <a:lnTo>
                      <a:pt x="158" y="108"/>
                    </a:lnTo>
                    <a:lnTo>
                      <a:pt x="158" y="114"/>
                    </a:lnTo>
                    <a:lnTo>
                      <a:pt x="158" y="122"/>
                    </a:lnTo>
                    <a:lnTo>
                      <a:pt x="152" y="136"/>
                    </a:lnTo>
                    <a:lnTo>
                      <a:pt x="144" y="152"/>
                    </a:lnTo>
                    <a:lnTo>
                      <a:pt x="132" y="168"/>
                    </a:lnTo>
                    <a:lnTo>
                      <a:pt x="108" y="196"/>
                    </a:lnTo>
                    <a:lnTo>
                      <a:pt x="86" y="216"/>
                    </a:lnTo>
                    <a:lnTo>
                      <a:pt x="78" y="224"/>
                    </a:lnTo>
                    <a:lnTo>
                      <a:pt x="78" y="224"/>
                    </a:lnTo>
                    <a:lnTo>
                      <a:pt x="96" y="222"/>
                    </a:lnTo>
                    <a:lnTo>
                      <a:pt x="114" y="220"/>
                    </a:lnTo>
                    <a:lnTo>
                      <a:pt x="126" y="222"/>
                    </a:lnTo>
                    <a:lnTo>
                      <a:pt x="136" y="226"/>
                    </a:lnTo>
                    <a:lnTo>
                      <a:pt x="144" y="232"/>
                    </a:lnTo>
                    <a:lnTo>
                      <a:pt x="148" y="240"/>
                    </a:lnTo>
                    <a:lnTo>
                      <a:pt x="152" y="248"/>
                    </a:lnTo>
                    <a:lnTo>
                      <a:pt x="154" y="258"/>
                    </a:lnTo>
                    <a:lnTo>
                      <a:pt x="154" y="276"/>
                    </a:lnTo>
                    <a:lnTo>
                      <a:pt x="150" y="292"/>
                    </a:lnTo>
                    <a:lnTo>
                      <a:pt x="144" y="310"/>
                    </a:lnTo>
                    <a:lnTo>
                      <a:pt x="144" y="310"/>
                    </a:lnTo>
                    <a:lnTo>
                      <a:pt x="152" y="308"/>
                    </a:lnTo>
                    <a:lnTo>
                      <a:pt x="160" y="310"/>
                    </a:lnTo>
                    <a:lnTo>
                      <a:pt x="166" y="314"/>
                    </a:lnTo>
                    <a:lnTo>
                      <a:pt x="170" y="320"/>
                    </a:lnTo>
                    <a:lnTo>
                      <a:pt x="174" y="330"/>
                    </a:lnTo>
                    <a:lnTo>
                      <a:pt x="176" y="340"/>
                    </a:lnTo>
                    <a:lnTo>
                      <a:pt x="180" y="362"/>
                    </a:lnTo>
                    <a:lnTo>
                      <a:pt x="180" y="386"/>
                    </a:lnTo>
                    <a:lnTo>
                      <a:pt x="180" y="408"/>
                    </a:lnTo>
                    <a:lnTo>
                      <a:pt x="178" y="428"/>
                    </a:lnTo>
                    <a:lnTo>
                      <a:pt x="178" y="428"/>
                    </a:lnTo>
                    <a:lnTo>
                      <a:pt x="188" y="408"/>
                    </a:lnTo>
                    <a:lnTo>
                      <a:pt x="198" y="392"/>
                    </a:lnTo>
                    <a:lnTo>
                      <a:pt x="208" y="376"/>
                    </a:lnTo>
                    <a:lnTo>
                      <a:pt x="218" y="364"/>
                    </a:lnTo>
                    <a:lnTo>
                      <a:pt x="228" y="354"/>
                    </a:lnTo>
                    <a:lnTo>
                      <a:pt x="238" y="346"/>
                    </a:lnTo>
                    <a:lnTo>
                      <a:pt x="248" y="340"/>
                    </a:lnTo>
                    <a:lnTo>
                      <a:pt x="258" y="336"/>
                    </a:lnTo>
                    <a:lnTo>
                      <a:pt x="274" y="332"/>
                    </a:lnTo>
                    <a:lnTo>
                      <a:pt x="286" y="330"/>
                    </a:lnTo>
                    <a:lnTo>
                      <a:pt x="298" y="330"/>
                    </a:lnTo>
                    <a:lnTo>
                      <a:pt x="298" y="330"/>
                    </a:lnTo>
                    <a:lnTo>
                      <a:pt x="298" y="322"/>
                    </a:lnTo>
                    <a:lnTo>
                      <a:pt x="300" y="312"/>
                    </a:lnTo>
                    <a:lnTo>
                      <a:pt x="310" y="284"/>
                    </a:lnTo>
                    <a:lnTo>
                      <a:pt x="332" y="238"/>
                    </a:lnTo>
                    <a:lnTo>
                      <a:pt x="332" y="238"/>
                    </a:lnTo>
                    <a:lnTo>
                      <a:pt x="334" y="232"/>
                    </a:lnTo>
                    <a:lnTo>
                      <a:pt x="336" y="230"/>
                    </a:lnTo>
                    <a:lnTo>
                      <a:pt x="340" y="232"/>
                    </a:lnTo>
                    <a:lnTo>
                      <a:pt x="342" y="234"/>
                    </a:lnTo>
                    <a:lnTo>
                      <a:pt x="344" y="240"/>
                    </a:lnTo>
                    <a:lnTo>
                      <a:pt x="344" y="242"/>
                    </a:lnTo>
                    <a:lnTo>
                      <a:pt x="344" y="242"/>
                    </a:lnTo>
                    <a:lnTo>
                      <a:pt x="342" y="262"/>
                    </a:lnTo>
                    <a:lnTo>
                      <a:pt x="344" y="284"/>
                    </a:lnTo>
                    <a:lnTo>
                      <a:pt x="346" y="310"/>
                    </a:lnTo>
                    <a:lnTo>
                      <a:pt x="352" y="336"/>
                    </a:lnTo>
                    <a:lnTo>
                      <a:pt x="362" y="380"/>
                    </a:lnTo>
                    <a:lnTo>
                      <a:pt x="366" y="398"/>
                    </a:lnTo>
                    <a:lnTo>
                      <a:pt x="366" y="398"/>
                    </a:lnTo>
                    <a:lnTo>
                      <a:pt x="380" y="376"/>
                    </a:lnTo>
                    <a:lnTo>
                      <a:pt x="392" y="360"/>
                    </a:lnTo>
                    <a:lnTo>
                      <a:pt x="404" y="348"/>
                    </a:lnTo>
                    <a:lnTo>
                      <a:pt x="414" y="342"/>
                    </a:lnTo>
                    <a:lnTo>
                      <a:pt x="422" y="340"/>
                    </a:lnTo>
                    <a:lnTo>
                      <a:pt x="430" y="340"/>
                    </a:lnTo>
                    <a:lnTo>
                      <a:pt x="436" y="346"/>
                    </a:lnTo>
                    <a:lnTo>
                      <a:pt x="440" y="352"/>
                    </a:lnTo>
                    <a:lnTo>
                      <a:pt x="446" y="360"/>
                    </a:lnTo>
                    <a:lnTo>
                      <a:pt x="448" y="370"/>
                    </a:lnTo>
                    <a:lnTo>
                      <a:pt x="454" y="388"/>
                    </a:lnTo>
                    <a:lnTo>
                      <a:pt x="458" y="410"/>
                    </a:lnTo>
                    <a:lnTo>
                      <a:pt x="458" y="410"/>
                    </a:lnTo>
                    <a:lnTo>
                      <a:pt x="464" y="398"/>
                    </a:lnTo>
                    <a:lnTo>
                      <a:pt x="472" y="392"/>
                    </a:lnTo>
                    <a:lnTo>
                      <a:pt x="480" y="388"/>
                    </a:lnTo>
                    <a:lnTo>
                      <a:pt x="488" y="390"/>
                    </a:lnTo>
                    <a:lnTo>
                      <a:pt x="496" y="394"/>
                    </a:lnTo>
                    <a:lnTo>
                      <a:pt x="506" y="400"/>
                    </a:lnTo>
                    <a:lnTo>
                      <a:pt x="514" y="408"/>
                    </a:lnTo>
                    <a:lnTo>
                      <a:pt x="522" y="418"/>
                    </a:lnTo>
                    <a:lnTo>
                      <a:pt x="536" y="440"/>
                    </a:lnTo>
                    <a:lnTo>
                      <a:pt x="548" y="460"/>
                    </a:lnTo>
                    <a:lnTo>
                      <a:pt x="558" y="482"/>
                    </a:lnTo>
                    <a:lnTo>
                      <a:pt x="558" y="482"/>
                    </a:lnTo>
                    <a:lnTo>
                      <a:pt x="558" y="478"/>
                    </a:lnTo>
                    <a:lnTo>
                      <a:pt x="558" y="478"/>
                    </a:lnTo>
                    <a:lnTo>
                      <a:pt x="560" y="480"/>
                    </a:lnTo>
                    <a:lnTo>
                      <a:pt x="560" y="480"/>
                    </a:lnTo>
                    <a:lnTo>
                      <a:pt x="554" y="458"/>
                    </a:lnTo>
                    <a:lnTo>
                      <a:pt x="548" y="434"/>
                    </a:lnTo>
                    <a:lnTo>
                      <a:pt x="546" y="408"/>
                    </a:lnTo>
                    <a:lnTo>
                      <a:pt x="546" y="396"/>
                    </a:lnTo>
                    <a:lnTo>
                      <a:pt x="546" y="384"/>
                    </a:lnTo>
                    <a:lnTo>
                      <a:pt x="550" y="374"/>
                    </a:lnTo>
                    <a:lnTo>
                      <a:pt x="554" y="366"/>
                    </a:lnTo>
                    <a:lnTo>
                      <a:pt x="558" y="360"/>
                    </a:lnTo>
                    <a:lnTo>
                      <a:pt x="566" y="356"/>
                    </a:lnTo>
                    <a:lnTo>
                      <a:pt x="578" y="356"/>
                    </a:lnTo>
                    <a:lnTo>
                      <a:pt x="590" y="362"/>
                    </a:lnTo>
                    <a:lnTo>
                      <a:pt x="590" y="362"/>
                    </a:lnTo>
                    <a:lnTo>
                      <a:pt x="578" y="342"/>
                    </a:lnTo>
                    <a:lnTo>
                      <a:pt x="570" y="326"/>
                    </a:lnTo>
                    <a:lnTo>
                      <a:pt x="566" y="316"/>
                    </a:lnTo>
                    <a:lnTo>
                      <a:pt x="564" y="306"/>
                    </a:lnTo>
                    <a:lnTo>
                      <a:pt x="564" y="298"/>
                    </a:lnTo>
                    <a:lnTo>
                      <a:pt x="566" y="290"/>
                    </a:lnTo>
                    <a:lnTo>
                      <a:pt x="570" y="284"/>
                    </a:lnTo>
                    <a:lnTo>
                      <a:pt x="578" y="280"/>
                    </a:lnTo>
                    <a:lnTo>
                      <a:pt x="590" y="280"/>
                    </a:lnTo>
                    <a:lnTo>
                      <a:pt x="606" y="280"/>
                    </a:lnTo>
                    <a:lnTo>
                      <a:pt x="626" y="286"/>
                    </a:lnTo>
                    <a:lnTo>
                      <a:pt x="652" y="294"/>
                    </a:lnTo>
                    <a:lnTo>
                      <a:pt x="652" y="294"/>
                    </a:lnTo>
                    <a:lnTo>
                      <a:pt x="644" y="276"/>
                    </a:lnTo>
                    <a:lnTo>
                      <a:pt x="622" y="236"/>
                    </a:lnTo>
                    <a:lnTo>
                      <a:pt x="610" y="214"/>
                    </a:lnTo>
                    <a:lnTo>
                      <a:pt x="596" y="192"/>
                    </a:lnTo>
                    <a:lnTo>
                      <a:pt x="580" y="174"/>
                    </a:lnTo>
                    <a:lnTo>
                      <a:pt x="566" y="160"/>
                    </a:lnTo>
                    <a:lnTo>
                      <a:pt x="566" y="160"/>
                    </a:lnTo>
                    <a:lnTo>
                      <a:pt x="566" y="158"/>
                    </a:lnTo>
                    <a:lnTo>
                      <a:pt x="564" y="152"/>
                    </a:lnTo>
                    <a:lnTo>
                      <a:pt x="564" y="148"/>
                    </a:lnTo>
                    <a:lnTo>
                      <a:pt x="564" y="146"/>
                    </a:lnTo>
                    <a:lnTo>
                      <a:pt x="568" y="146"/>
                    </a:lnTo>
                    <a:lnTo>
                      <a:pt x="574" y="148"/>
                    </a:lnTo>
                    <a:lnTo>
                      <a:pt x="574" y="148"/>
                    </a:lnTo>
                    <a:lnTo>
                      <a:pt x="620" y="170"/>
                    </a:lnTo>
                    <a:lnTo>
                      <a:pt x="644" y="184"/>
                    </a:lnTo>
                    <a:lnTo>
                      <a:pt x="654" y="192"/>
                    </a:lnTo>
                    <a:lnTo>
                      <a:pt x="660" y="196"/>
                    </a:lnTo>
                    <a:lnTo>
                      <a:pt x="660" y="196"/>
                    </a:lnTo>
                    <a:lnTo>
                      <a:pt x="666" y="190"/>
                    </a:lnTo>
                    <a:lnTo>
                      <a:pt x="676" y="182"/>
                    </a:lnTo>
                    <a:lnTo>
                      <a:pt x="690" y="176"/>
                    </a:lnTo>
                    <a:lnTo>
                      <a:pt x="690" y="0"/>
                    </a:lnTo>
                    <a:close/>
                  </a:path>
                </a:pathLst>
              </a:custGeom>
              <a:solidFill>
                <a:schemeClr val="accent1">
                  <a:alpha val="1000"/>
                </a:schemeClr>
              </a:solidFill>
              <a:ln>
                <a:noFill/>
              </a:ln>
              <a:effectLst>
                <a:glow rad="50800">
                  <a:schemeClr val="accent1">
                    <a:alpha val="43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5" name="Freeform 31"/>
              <p:cNvSpPr>
                <a:spLocks noChangeAspect="1"/>
              </p:cNvSpPr>
              <p:nvPr/>
            </p:nvSpPr>
            <p:spPr bwMode="auto">
              <a:xfrm>
                <a:off x="6973892" y="6209551"/>
                <a:ext cx="1162575" cy="647993"/>
              </a:xfrm>
              <a:custGeom>
                <a:avLst/>
                <a:gdLst>
                  <a:gd name="T0" fmla="*/ 686 w 976"/>
                  <a:gd name="T1" fmla="*/ 250 h 544"/>
                  <a:gd name="T2" fmla="*/ 592 w 976"/>
                  <a:gd name="T3" fmla="*/ 242 h 544"/>
                  <a:gd name="T4" fmla="*/ 536 w 976"/>
                  <a:gd name="T5" fmla="*/ 262 h 544"/>
                  <a:gd name="T6" fmla="*/ 506 w 976"/>
                  <a:gd name="T7" fmla="*/ 288 h 544"/>
                  <a:gd name="T8" fmla="*/ 492 w 976"/>
                  <a:gd name="T9" fmla="*/ 292 h 544"/>
                  <a:gd name="T10" fmla="*/ 514 w 976"/>
                  <a:gd name="T11" fmla="*/ 248 h 544"/>
                  <a:gd name="T12" fmla="*/ 560 w 976"/>
                  <a:gd name="T13" fmla="*/ 124 h 544"/>
                  <a:gd name="T14" fmla="*/ 566 w 976"/>
                  <a:gd name="T15" fmla="*/ 34 h 544"/>
                  <a:gd name="T16" fmla="*/ 524 w 976"/>
                  <a:gd name="T17" fmla="*/ 32 h 544"/>
                  <a:gd name="T18" fmla="*/ 452 w 976"/>
                  <a:gd name="T19" fmla="*/ 98 h 544"/>
                  <a:gd name="T20" fmla="*/ 412 w 976"/>
                  <a:gd name="T21" fmla="*/ 174 h 544"/>
                  <a:gd name="T22" fmla="*/ 392 w 976"/>
                  <a:gd name="T23" fmla="*/ 152 h 544"/>
                  <a:gd name="T24" fmla="*/ 374 w 976"/>
                  <a:gd name="T25" fmla="*/ 148 h 544"/>
                  <a:gd name="T26" fmla="*/ 366 w 976"/>
                  <a:gd name="T27" fmla="*/ 170 h 544"/>
                  <a:gd name="T28" fmla="*/ 380 w 976"/>
                  <a:gd name="T29" fmla="*/ 242 h 544"/>
                  <a:gd name="T30" fmla="*/ 380 w 976"/>
                  <a:gd name="T31" fmla="*/ 302 h 544"/>
                  <a:gd name="T32" fmla="*/ 306 w 976"/>
                  <a:gd name="T33" fmla="*/ 126 h 544"/>
                  <a:gd name="T34" fmla="*/ 296 w 976"/>
                  <a:gd name="T35" fmla="*/ 44 h 544"/>
                  <a:gd name="T36" fmla="*/ 306 w 976"/>
                  <a:gd name="T37" fmla="*/ 10 h 544"/>
                  <a:gd name="T38" fmla="*/ 298 w 976"/>
                  <a:gd name="T39" fmla="*/ 0 h 544"/>
                  <a:gd name="T40" fmla="*/ 266 w 976"/>
                  <a:gd name="T41" fmla="*/ 8 h 544"/>
                  <a:gd name="T42" fmla="*/ 252 w 976"/>
                  <a:gd name="T43" fmla="*/ 26 h 544"/>
                  <a:gd name="T44" fmla="*/ 242 w 976"/>
                  <a:gd name="T45" fmla="*/ 40 h 544"/>
                  <a:gd name="T46" fmla="*/ 264 w 976"/>
                  <a:gd name="T47" fmla="*/ 138 h 544"/>
                  <a:gd name="T48" fmla="*/ 342 w 976"/>
                  <a:gd name="T49" fmla="*/ 322 h 544"/>
                  <a:gd name="T50" fmla="*/ 280 w 976"/>
                  <a:gd name="T51" fmla="*/ 272 h 544"/>
                  <a:gd name="T52" fmla="*/ 242 w 976"/>
                  <a:gd name="T53" fmla="*/ 232 h 544"/>
                  <a:gd name="T54" fmla="*/ 220 w 976"/>
                  <a:gd name="T55" fmla="*/ 228 h 544"/>
                  <a:gd name="T56" fmla="*/ 214 w 976"/>
                  <a:gd name="T57" fmla="*/ 252 h 544"/>
                  <a:gd name="T58" fmla="*/ 198 w 976"/>
                  <a:gd name="T59" fmla="*/ 268 h 544"/>
                  <a:gd name="T60" fmla="*/ 116 w 976"/>
                  <a:gd name="T61" fmla="*/ 264 h 544"/>
                  <a:gd name="T62" fmla="*/ 18 w 976"/>
                  <a:gd name="T63" fmla="*/ 292 h 544"/>
                  <a:gd name="T64" fmla="*/ 36 w 976"/>
                  <a:gd name="T65" fmla="*/ 332 h 544"/>
                  <a:gd name="T66" fmla="*/ 116 w 976"/>
                  <a:gd name="T67" fmla="*/ 374 h 544"/>
                  <a:gd name="T68" fmla="*/ 260 w 976"/>
                  <a:gd name="T69" fmla="*/ 404 h 544"/>
                  <a:gd name="T70" fmla="*/ 270 w 976"/>
                  <a:gd name="T71" fmla="*/ 408 h 544"/>
                  <a:gd name="T72" fmla="*/ 260 w 976"/>
                  <a:gd name="T73" fmla="*/ 416 h 544"/>
                  <a:gd name="T74" fmla="*/ 200 w 976"/>
                  <a:gd name="T75" fmla="*/ 438 h 544"/>
                  <a:gd name="T76" fmla="*/ 154 w 976"/>
                  <a:gd name="T77" fmla="*/ 484 h 544"/>
                  <a:gd name="T78" fmla="*/ 652 w 976"/>
                  <a:gd name="T79" fmla="*/ 544 h 544"/>
                  <a:gd name="T80" fmla="*/ 612 w 976"/>
                  <a:gd name="T81" fmla="*/ 484 h 544"/>
                  <a:gd name="T82" fmla="*/ 560 w 976"/>
                  <a:gd name="T83" fmla="*/ 448 h 544"/>
                  <a:gd name="T84" fmla="*/ 556 w 976"/>
                  <a:gd name="T85" fmla="*/ 440 h 544"/>
                  <a:gd name="T86" fmla="*/ 564 w 976"/>
                  <a:gd name="T87" fmla="*/ 438 h 544"/>
                  <a:gd name="T88" fmla="*/ 676 w 976"/>
                  <a:gd name="T89" fmla="*/ 454 h 544"/>
                  <a:gd name="T90" fmla="*/ 750 w 976"/>
                  <a:gd name="T91" fmla="*/ 442 h 544"/>
                  <a:gd name="T92" fmla="*/ 870 w 976"/>
                  <a:gd name="T93" fmla="*/ 392 h 544"/>
                  <a:gd name="T94" fmla="*/ 966 w 976"/>
                  <a:gd name="T95" fmla="*/ 334 h 544"/>
                  <a:gd name="T96" fmla="*/ 860 w 976"/>
                  <a:gd name="T97" fmla="*/ 316 h 5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976" h="544">
                    <a:moveTo>
                      <a:pt x="748" y="274"/>
                    </a:moveTo>
                    <a:lnTo>
                      <a:pt x="748" y="274"/>
                    </a:lnTo>
                    <a:lnTo>
                      <a:pt x="716" y="260"/>
                    </a:lnTo>
                    <a:lnTo>
                      <a:pt x="686" y="250"/>
                    </a:lnTo>
                    <a:lnTo>
                      <a:pt x="660" y="244"/>
                    </a:lnTo>
                    <a:lnTo>
                      <a:pt x="634" y="242"/>
                    </a:lnTo>
                    <a:lnTo>
                      <a:pt x="612" y="240"/>
                    </a:lnTo>
                    <a:lnTo>
                      <a:pt x="592" y="242"/>
                    </a:lnTo>
                    <a:lnTo>
                      <a:pt x="574" y="246"/>
                    </a:lnTo>
                    <a:lnTo>
                      <a:pt x="560" y="250"/>
                    </a:lnTo>
                    <a:lnTo>
                      <a:pt x="546" y="256"/>
                    </a:lnTo>
                    <a:lnTo>
                      <a:pt x="536" y="262"/>
                    </a:lnTo>
                    <a:lnTo>
                      <a:pt x="518" y="274"/>
                    </a:lnTo>
                    <a:lnTo>
                      <a:pt x="510" y="284"/>
                    </a:lnTo>
                    <a:lnTo>
                      <a:pt x="506" y="288"/>
                    </a:lnTo>
                    <a:lnTo>
                      <a:pt x="506" y="288"/>
                    </a:lnTo>
                    <a:lnTo>
                      <a:pt x="502" y="290"/>
                    </a:lnTo>
                    <a:lnTo>
                      <a:pt x="496" y="292"/>
                    </a:lnTo>
                    <a:lnTo>
                      <a:pt x="494" y="292"/>
                    </a:lnTo>
                    <a:lnTo>
                      <a:pt x="492" y="292"/>
                    </a:lnTo>
                    <a:lnTo>
                      <a:pt x="494" y="288"/>
                    </a:lnTo>
                    <a:lnTo>
                      <a:pt x="496" y="282"/>
                    </a:lnTo>
                    <a:lnTo>
                      <a:pt x="496" y="282"/>
                    </a:lnTo>
                    <a:lnTo>
                      <a:pt x="514" y="248"/>
                    </a:lnTo>
                    <a:lnTo>
                      <a:pt x="528" y="220"/>
                    </a:lnTo>
                    <a:lnTo>
                      <a:pt x="542" y="184"/>
                    </a:lnTo>
                    <a:lnTo>
                      <a:pt x="554" y="146"/>
                    </a:lnTo>
                    <a:lnTo>
                      <a:pt x="560" y="124"/>
                    </a:lnTo>
                    <a:lnTo>
                      <a:pt x="564" y="102"/>
                    </a:lnTo>
                    <a:lnTo>
                      <a:pt x="566" y="80"/>
                    </a:lnTo>
                    <a:lnTo>
                      <a:pt x="566" y="56"/>
                    </a:lnTo>
                    <a:lnTo>
                      <a:pt x="566" y="34"/>
                    </a:lnTo>
                    <a:lnTo>
                      <a:pt x="562" y="10"/>
                    </a:lnTo>
                    <a:lnTo>
                      <a:pt x="562" y="10"/>
                    </a:lnTo>
                    <a:lnTo>
                      <a:pt x="544" y="20"/>
                    </a:lnTo>
                    <a:lnTo>
                      <a:pt x="524" y="32"/>
                    </a:lnTo>
                    <a:lnTo>
                      <a:pt x="502" y="48"/>
                    </a:lnTo>
                    <a:lnTo>
                      <a:pt x="476" y="70"/>
                    </a:lnTo>
                    <a:lnTo>
                      <a:pt x="464" y="84"/>
                    </a:lnTo>
                    <a:lnTo>
                      <a:pt x="452" y="98"/>
                    </a:lnTo>
                    <a:lnTo>
                      <a:pt x="440" y="116"/>
                    </a:lnTo>
                    <a:lnTo>
                      <a:pt x="430" y="132"/>
                    </a:lnTo>
                    <a:lnTo>
                      <a:pt x="420" y="152"/>
                    </a:lnTo>
                    <a:lnTo>
                      <a:pt x="412" y="174"/>
                    </a:lnTo>
                    <a:lnTo>
                      <a:pt x="412" y="174"/>
                    </a:lnTo>
                    <a:lnTo>
                      <a:pt x="408" y="168"/>
                    </a:lnTo>
                    <a:lnTo>
                      <a:pt x="398" y="156"/>
                    </a:lnTo>
                    <a:lnTo>
                      <a:pt x="392" y="152"/>
                    </a:lnTo>
                    <a:lnTo>
                      <a:pt x="386" y="148"/>
                    </a:lnTo>
                    <a:lnTo>
                      <a:pt x="380" y="146"/>
                    </a:lnTo>
                    <a:lnTo>
                      <a:pt x="374" y="148"/>
                    </a:lnTo>
                    <a:lnTo>
                      <a:pt x="374" y="148"/>
                    </a:lnTo>
                    <a:lnTo>
                      <a:pt x="368" y="156"/>
                    </a:lnTo>
                    <a:lnTo>
                      <a:pt x="364" y="162"/>
                    </a:lnTo>
                    <a:lnTo>
                      <a:pt x="364" y="168"/>
                    </a:lnTo>
                    <a:lnTo>
                      <a:pt x="366" y="170"/>
                    </a:lnTo>
                    <a:lnTo>
                      <a:pt x="366" y="170"/>
                    </a:lnTo>
                    <a:lnTo>
                      <a:pt x="370" y="184"/>
                    </a:lnTo>
                    <a:lnTo>
                      <a:pt x="376" y="222"/>
                    </a:lnTo>
                    <a:lnTo>
                      <a:pt x="380" y="242"/>
                    </a:lnTo>
                    <a:lnTo>
                      <a:pt x="382" y="264"/>
                    </a:lnTo>
                    <a:lnTo>
                      <a:pt x="382" y="284"/>
                    </a:lnTo>
                    <a:lnTo>
                      <a:pt x="380" y="302"/>
                    </a:lnTo>
                    <a:lnTo>
                      <a:pt x="380" y="302"/>
                    </a:lnTo>
                    <a:lnTo>
                      <a:pt x="356" y="252"/>
                    </a:lnTo>
                    <a:lnTo>
                      <a:pt x="338" y="214"/>
                    </a:lnTo>
                    <a:lnTo>
                      <a:pt x="320" y="172"/>
                    </a:lnTo>
                    <a:lnTo>
                      <a:pt x="306" y="126"/>
                    </a:lnTo>
                    <a:lnTo>
                      <a:pt x="300" y="104"/>
                    </a:lnTo>
                    <a:lnTo>
                      <a:pt x="296" y="84"/>
                    </a:lnTo>
                    <a:lnTo>
                      <a:pt x="294" y="64"/>
                    </a:lnTo>
                    <a:lnTo>
                      <a:pt x="296" y="44"/>
                    </a:lnTo>
                    <a:lnTo>
                      <a:pt x="298" y="28"/>
                    </a:lnTo>
                    <a:lnTo>
                      <a:pt x="304" y="12"/>
                    </a:lnTo>
                    <a:lnTo>
                      <a:pt x="304" y="12"/>
                    </a:lnTo>
                    <a:lnTo>
                      <a:pt x="306" y="10"/>
                    </a:lnTo>
                    <a:lnTo>
                      <a:pt x="306" y="6"/>
                    </a:lnTo>
                    <a:lnTo>
                      <a:pt x="304" y="2"/>
                    </a:lnTo>
                    <a:lnTo>
                      <a:pt x="298" y="0"/>
                    </a:lnTo>
                    <a:lnTo>
                      <a:pt x="298" y="0"/>
                    </a:lnTo>
                    <a:lnTo>
                      <a:pt x="292" y="0"/>
                    </a:lnTo>
                    <a:lnTo>
                      <a:pt x="280" y="0"/>
                    </a:lnTo>
                    <a:lnTo>
                      <a:pt x="274" y="2"/>
                    </a:lnTo>
                    <a:lnTo>
                      <a:pt x="266" y="8"/>
                    </a:lnTo>
                    <a:lnTo>
                      <a:pt x="260" y="14"/>
                    </a:lnTo>
                    <a:lnTo>
                      <a:pt x="254" y="22"/>
                    </a:lnTo>
                    <a:lnTo>
                      <a:pt x="254" y="22"/>
                    </a:lnTo>
                    <a:lnTo>
                      <a:pt x="252" y="26"/>
                    </a:lnTo>
                    <a:lnTo>
                      <a:pt x="246" y="30"/>
                    </a:lnTo>
                    <a:lnTo>
                      <a:pt x="244" y="34"/>
                    </a:lnTo>
                    <a:lnTo>
                      <a:pt x="242" y="40"/>
                    </a:lnTo>
                    <a:lnTo>
                      <a:pt x="242" y="40"/>
                    </a:lnTo>
                    <a:lnTo>
                      <a:pt x="244" y="58"/>
                    </a:lnTo>
                    <a:lnTo>
                      <a:pt x="248" y="80"/>
                    </a:lnTo>
                    <a:lnTo>
                      <a:pt x="254" y="106"/>
                    </a:lnTo>
                    <a:lnTo>
                      <a:pt x="264" y="138"/>
                    </a:lnTo>
                    <a:lnTo>
                      <a:pt x="278" y="174"/>
                    </a:lnTo>
                    <a:lnTo>
                      <a:pt x="296" y="218"/>
                    </a:lnTo>
                    <a:lnTo>
                      <a:pt x="342" y="322"/>
                    </a:lnTo>
                    <a:lnTo>
                      <a:pt x="342" y="322"/>
                    </a:lnTo>
                    <a:lnTo>
                      <a:pt x="328" y="314"/>
                    </a:lnTo>
                    <a:lnTo>
                      <a:pt x="312" y="300"/>
                    </a:lnTo>
                    <a:lnTo>
                      <a:pt x="294" y="286"/>
                    </a:lnTo>
                    <a:lnTo>
                      <a:pt x="280" y="272"/>
                    </a:lnTo>
                    <a:lnTo>
                      <a:pt x="254" y="244"/>
                    </a:lnTo>
                    <a:lnTo>
                      <a:pt x="244" y="232"/>
                    </a:lnTo>
                    <a:lnTo>
                      <a:pt x="244" y="232"/>
                    </a:lnTo>
                    <a:lnTo>
                      <a:pt x="242" y="232"/>
                    </a:lnTo>
                    <a:lnTo>
                      <a:pt x="238" y="228"/>
                    </a:lnTo>
                    <a:lnTo>
                      <a:pt x="230" y="226"/>
                    </a:lnTo>
                    <a:lnTo>
                      <a:pt x="220" y="228"/>
                    </a:lnTo>
                    <a:lnTo>
                      <a:pt x="220" y="228"/>
                    </a:lnTo>
                    <a:lnTo>
                      <a:pt x="216" y="232"/>
                    </a:lnTo>
                    <a:lnTo>
                      <a:pt x="214" y="236"/>
                    </a:lnTo>
                    <a:lnTo>
                      <a:pt x="212" y="244"/>
                    </a:lnTo>
                    <a:lnTo>
                      <a:pt x="214" y="252"/>
                    </a:lnTo>
                    <a:lnTo>
                      <a:pt x="218" y="268"/>
                    </a:lnTo>
                    <a:lnTo>
                      <a:pt x="220" y="274"/>
                    </a:lnTo>
                    <a:lnTo>
                      <a:pt x="220" y="274"/>
                    </a:lnTo>
                    <a:lnTo>
                      <a:pt x="198" y="268"/>
                    </a:lnTo>
                    <a:lnTo>
                      <a:pt x="176" y="264"/>
                    </a:lnTo>
                    <a:lnTo>
                      <a:pt x="156" y="264"/>
                    </a:lnTo>
                    <a:lnTo>
                      <a:pt x="136" y="264"/>
                    </a:lnTo>
                    <a:lnTo>
                      <a:pt x="116" y="264"/>
                    </a:lnTo>
                    <a:lnTo>
                      <a:pt x="98" y="268"/>
                    </a:lnTo>
                    <a:lnTo>
                      <a:pt x="66" y="274"/>
                    </a:lnTo>
                    <a:lnTo>
                      <a:pt x="40" y="284"/>
                    </a:lnTo>
                    <a:lnTo>
                      <a:pt x="18" y="292"/>
                    </a:lnTo>
                    <a:lnTo>
                      <a:pt x="0" y="302"/>
                    </a:lnTo>
                    <a:lnTo>
                      <a:pt x="0" y="302"/>
                    </a:lnTo>
                    <a:lnTo>
                      <a:pt x="18" y="318"/>
                    </a:lnTo>
                    <a:lnTo>
                      <a:pt x="36" y="332"/>
                    </a:lnTo>
                    <a:lnTo>
                      <a:pt x="56" y="344"/>
                    </a:lnTo>
                    <a:lnTo>
                      <a:pt x="74" y="356"/>
                    </a:lnTo>
                    <a:lnTo>
                      <a:pt x="96" y="366"/>
                    </a:lnTo>
                    <a:lnTo>
                      <a:pt x="116" y="374"/>
                    </a:lnTo>
                    <a:lnTo>
                      <a:pt x="154" y="386"/>
                    </a:lnTo>
                    <a:lnTo>
                      <a:pt x="190" y="394"/>
                    </a:lnTo>
                    <a:lnTo>
                      <a:pt x="222" y="400"/>
                    </a:lnTo>
                    <a:lnTo>
                      <a:pt x="260" y="404"/>
                    </a:lnTo>
                    <a:lnTo>
                      <a:pt x="260" y="404"/>
                    </a:lnTo>
                    <a:lnTo>
                      <a:pt x="266" y="406"/>
                    </a:lnTo>
                    <a:lnTo>
                      <a:pt x="270" y="406"/>
                    </a:lnTo>
                    <a:lnTo>
                      <a:pt x="270" y="408"/>
                    </a:lnTo>
                    <a:lnTo>
                      <a:pt x="268" y="412"/>
                    </a:lnTo>
                    <a:lnTo>
                      <a:pt x="264" y="414"/>
                    </a:lnTo>
                    <a:lnTo>
                      <a:pt x="260" y="416"/>
                    </a:lnTo>
                    <a:lnTo>
                      <a:pt x="260" y="416"/>
                    </a:lnTo>
                    <a:lnTo>
                      <a:pt x="246" y="418"/>
                    </a:lnTo>
                    <a:lnTo>
                      <a:pt x="230" y="422"/>
                    </a:lnTo>
                    <a:lnTo>
                      <a:pt x="210" y="432"/>
                    </a:lnTo>
                    <a:lnTo>
                      <a:pt x="200" y="438"/>
                    </a:lnTo>
                    <a:lnTo>
                      <a:pt x="188" y="446"/>
                    </a:lnTo>
                    <a:lnTo>
                      <a:pt x="176" y="456"/>
                    </a:lnTo>
                    <a:lnTo>
                      <a:pt x="166" y="468"/>
                    </a:lnTo>
                    <a:lnTo>
                      <a:pt x="154" y="484"/>
                    </a:lnTo>
                    <a:lnTo>
                      <a:pt x="144" y="500"/>
                    </a:lnTo>
                    <a:lnTo>
                      <a:pt x="134" y="520"/>
                    </a:lnTo>
                    <a:lnTo>
                      <a:pt x="124" y="544"/>
                    </a:lnTo>
                    <a:lnTo>
                      <a:pt x="652" y="544"/>
                    </a:lnTo>
                    <a:lnTo>
                      <a:pt x="652" y="544"/>
                    </a:lnTo>
                    <a:lnTo>
                      <a:pt x="632" y="512"/>
                    </a:lnTo>
                    <a:lnTo>
                      <a:pt x="622" y="498"/>
                    </a:lnTo>
                    <a:lnTo>
                      <a:pt x="612" y="484"/>
                    </a:lnTo>
                    <a:lnTo>
                      <a:pt x="600" y="472"/>
                    </a:lnTo>
                    <a:lnTo>
                      <a:pt x="586" y="462"/>
                    </a:lnTo>
                    <a:lnTo>
                      <a:pt x="574" y="454"/>
                    </a:lnTo>
                    <a:lnTo>
                      <a:pt x="560" y="448"/>
                    </a:lnTo>
                    <a:lnTo>
                      <a:pt x="560" y="448"/>
                    </a:lnTo>
                    <a:lnTo>
                      <a:pt x="558" y="446"/>
                    </a:lnTo>
                    <a:lnTo>
                      <a:pt x="556" y="442"/>
                    </a:lnTo>
                    <a:lnTo>
                      <a:pt x="556" y="440"/>
                    </a:lnTo>
                    <a:lnTo>
                      <a:pt x="556" y="438"/>
                    </a:lnTo>
                    <a:lnTo>
                      <a:pt x="560" y="438"/>
                    </a:lnTo>
                    <a:lnTo>
                      <a:pt x="564" y="438"/>
                    </a:lnTo>
                    <a:lnTo>
                      <a:pt x="564" y="438"/>
                    </a:lnTo>
                    <a:lnTo>
                      <a:pt x="590" y="442"/>
                    </a:lnTo>
                    <a:lnTo>
                      <a:pt x="630" y="450"/>
                    </a:lnTo>
                    <a:lnTo>
                      <a:pt x="652" y="454"/>
                    </a:lnTo>
                    <a:lnTo>
                      <a:pt x="676" y="454"/>
                    </a:lnTo>
                    <a:lnTo>
                      <a:pt x="696" y="454"/>
                    </a:lnTo>
                    <a:lnTo>
                      <a:pt x="716" y="452"/>
                    </a:lnTo>
                    <a:lnTo>
                      <a:pt x="716" y="452"/>
                    </a:lnTo>
                    <a:lnTo>
                      <a:pt x="750" y="442"/>
                    </a:lnTo>
                    <a:lnTo>
                      <a:pt x="772" y="436"/>
                    </a:lnTo>
                    <a:lnTo>
                      <a:pt x="798" y="426"/>
                    </a:lnTo>
                    <a:lnTo>
                      <a:pt x="830" y="412"/>
                    </a:lnTo>
                    <a:lnTo>
                      <a:pt x="870" y="392"/>
                    </a:lnTo>
                    <a:lnTo>
                      <a:pt x="918" y="366"/>
                    </a:lnTo>
                    <a:lnTo>
                      <a:pt x="976" y="332"/>
                    </a:lnTo>
                    <a:lnTo>
                      <a:pt x="976" y="332"/>
                    </a:lnTo>
                    <a:lnTo>
                      <a:pt x="966" y="334"/>
                    </a:lnTo>
                    <a:lnTo>
                      <a:pt x="952" y="334"/>
                    </a:lnTo>
                    <a:lnTo>
                      <a:pt x="930" y="332"/>
                    </a:lnTo>
                    <a:lnTo>
                      <a:pt x="900" y="328"/>
                    </a:lnTo>
                    <a:lnTo>
                      <a:pt x="860" y="316"/>
                    </a:lnTo>
                    <a:lnTo>
                      <a:pt x="810" y="298"/>
                    </a:lnTo>
                    <a:lnTo>
                      <a:pt x="748" y="274"/>
                    </a:lnTo>
                    <a:lnTo>
                      <a:pt x="748" y="274"/>
                    </a:lnTo>
                    <a:close/>
                  </a:path>
                </a:pathLst>
              </a:custGeom>
              <a:solidFill>
                <a:schemeClr val="accent1">
                  <a:alpha val="1000"/>
                </a:schemeClr>
              </a:solidFill>
              <a:ln>
                <a:noFill/>
              </a:ln>
              <a:effectLst>
                <a:glow rad="38100">
                  <a:schemeClr val="accent1">
                    <a:alpha val="43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  <p:sldLayoutId id="2147483679" r:id="rId18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CDAA98F0-5C51-46EC-90F4-77B46F79A2B3}" type="datetimeFigureOut">
              <a:rPr lang="en-US">
                <a:ea typeface="新細明體" pitchFamily="18" charset="-120"/>
              </a:rPr>
              <a:pPr>
                <a:defRPr/>
              </a:pPr>
              <a:t>4/12/2014</a:t>
            </a:fld>
            <a:endParaRPr lang="en-US">
              <a:ea typeface="新細明體" pitchFamily="18" charset="-12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endParaRPr lang="en-US">
              <a:ea typeface="新細明體" pitchFamily="18" charset="-12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AD32F3F0-5492-4932-88A2-136401554ED2}" type="slidenum">
              <a:rPr lang="en-US">
                <a:ea typeface="新細明體" pitchFamily="18" charset="-120"/>
              </a:rPr>
              <a:pPr>
                <a:defRPr/>
              </a:pPr>
              <a:t>‹#›</a:t>
            </a:fld>
            <a:endParaRPr lang="en-US"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51695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qv://steplinkto0%200000008083/" TargetMode="Externa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9.jpe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676400"/>
            <a:ext cx="7117180" cy="1470025"/>
          </a:xfrm>
        </p:spPr>
        <p:txBody>
          <a:bodyPr/>
          <a:lstStyle/>
          <a:p>
            <a:pPr algn="ctr"/>
            <a:r>
              <a:rPr lang="zh-CN" altLang="en-US" sz="5400" b="1" dirty="0" smtClean="0"/>
              <a:t>恢 复 人的 尊 荣</a:t>
            </a:r>
            <a:endParaRPr lang="en-US" sz="54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7618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04800"/>
            <a:ext cx="9245599" cy="693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4269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2290"/>
            <a:ext cx="7848600" cy="6632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2656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457200"/>
            <a:ext cx="7125112" cy="4051437"/>
          </a:xfrm>
        </p:spPr>
        <p:txBody>
          <a:bodyPr>
            <a:normAutofit/>
          </a:bodyPr>
          <a:lstStyle/>
          <a:p>
            <a:r>
              <a:rPr lang="zh-CN" altLang="en-US" sz="3600" b="1" dirty="0"/>
              <a:t>约一</a:t>
            </a:r>
            <a:r>
              <a:rPr lang="en-US" altLang="zh-CN" sz="3600" b="1" dirty="0"/>
              <a:t>4:18	</a:t>
            </a:r>
            <a:r>
              <a:rPr lang="zh-CN" altLang="en-US" sz="3600" b="1" dirty="0"/>
              <a:t>爱里没有惧怕。爱既完全，就把惧怕除去。因为惧怕里含着刑罚。惧怕的人在爱里未得完全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1253571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609600"/>
            <a:ext cx="8229600" cy="6705600"/>
          </a:xfrm>
        </p:spPr>
        <p:txBody>
          <a:bodyPr>
            <a:normAutofit/>
          </a:bodyPr>
          <a:lstStyle/>
          <a:p>
            <a:r>
              <a:rPr lang="en-US" altLang="zh-CN" sz="3200" b="1" dirty="0" smtClean="0"/>
              <a:t>1:27</a:t>
            </a:r>
            <a:r>
              <a:rPr lang="zh-CN" altLang="en-US" sz="3200" b="1" dirty="0" smtClean="0"/>
              <a:t>神就照着自己的形像造人，乃是照着他的形像造男造女。</a:t>
            </a:r>
            <a:r>
              <a:rPr lang="en-US" altLang="zh-CN" sz="3200" b="1" dirty="0" smtClean="0"/>
              <a:t>28</a:t>
            </a:r>
            <a:r>
              <a:rPr lang="zh-CN" altLang="en-US" sz="3200" b="1" dirty="0" smtClean="0"/>
              <a:t>神就赐福给他们，又对他们说，要生养众多，遍满地面，治理这地。也要管理海里的鱼，空中的鸟，和地上各样行动的活物。</a:t>
            </a:r>
            <a:endParaRPr lang="en-US" altLang="zh-CN" sz="3200" b="1" dirty="0" smtClean="0"/>
          </a:p>
          <a:p>
            <a:r>
              <a:rPr lang="zh-CN" altLang="en-US" sz="3200" b="1" dirty="0" smtClean="0"/>
              <a:t>创</a:t>
            </a:r>
            <a:r>
              <a:rPr lang="en-US" altLang="zh-CN" sz="3200" b="1" dirty="0" smtClean="0"/>
              <a:t>3:17	</a:t>
            </a:r>
            <a:r>
              <a:rPr lang="zh-CN" altLang="en-US" sz="3200" b="1" dirty="0" smtClean="0"/>
              <a:t>又对亚当说</a:t>
            </a:r>
            <a:r>
              <a:rPr lang="en-US" altLang="zh-CN" sz="3200" b="1" dirty="0" smtClean="0"/>
              <a:t>,</a:t>
            </a:r>
            <a:r>
              <a:rPr lang="zh-CN" altLang="en-US" sz="3200" b="1" dirty="0" smtClean="0"/>
              <a:t>你既听从妻子的话</a:t>
            </a:r>
            <a:r>
              <a:rPr lang="en-US" altLang="zh-CN" sz="3200" b="1" dirty="0" smtClean="0"/>
              <a:t>,</a:t>
            </a:r>
            <a:r>
              <a:rPr lang="zh-CN" altLang="en-US" sz="3200" b="1" dirty="0" smtClean="0"/>
              <a:t>吃了我所吩咐你不可吃的那树上的果子</a:t>
            </a:r>
            <a:r>
              <a:rPr lang="en-US" altLang="zh-CN" sz="3200" b="1" dirty="0" smtClean="0"/>
              <a:t>,</a:t>
            </a:r>
            <a:r>
              <a:rPr lang="zh-CN" altLang="en-US" sz="3200" b="1" dirty="0" smtClean="0"/>
              <a:t>地必为你的缘故受咒诅。你必终身劳苦</a:t>
            </a:r>
            <a:r>
              <a:rPr lang="en-US" altLang="zh-CN" sz="3200" b="1" dirty="0" smtClean="0"/>
              <a:t>,</a:t>
            </a:r>
            <a:r>
              <a:rPr lang="zh-CN" altLang="en-US" sz="3200" b="1" dirty="0" smtClean="0"/>
              <a:t>才能从地里得吃的。</a:t>
            </a:r>
            <a:endParaRPr lang="en-US" altLang="zh-CN" sz="3200" b="1" dirty="0" smtClean="0"/>
          </a:p>
          <a:p>
            <a:r>
              <a:rPr lang="zh-CN" altLang="en-US" sz="3200" b="1" dirty="0" smtClean="0"/>
              <a:t>诗篇</a:t>
            </a:r>
            <a:r>
              <a:rPr lang="en-US" altLang="zh-CN" sz="3200" b="1" dirty="0" smtClean="0"/>
              <a:t>39:11</a:t>
            </a:r>
            <a:r>
              <a:rPr lang="zh-CN" altLang="en-US" sz="3200" b="1" dirty="0" smtClean="0"/>
              <a:t>你因人的罪恶</a:t>
            </a:r>
            <a:r>
              <a:rPr lang="en-US" altLang="zh-CN" sz="3200" b="1" dirty="0" smtClean="0"/>
              <a:t>,</a:t>
            </a:r>
            <a:r>
              <a:rPr lang="zh-CN" altLang="en-US" sz="3200" b="1" dirty="0" smtClean="0"/>
              <a:t>惩罚他的时候</a:t>
            </a:r>
            <a:r>
              <a:rPr lang="en-US" altLang="zh-CN" sz="3200" b="1" dirty="0" smtClean="0"/>
              <a:t>,</a:t>
            </a:r>
            <a:r>
              <a:rPr lang="zh-CN" altLang="en-US" sz="3200" b="1" dirty="0" smtClean="0"/>
              <a:t>叫他的笑容消灭</a:t>
            </a:r>
            <a:r>
              <a:rPr lang="en-US" altLang="zh-CN" sz="3200" b="1" dirty="0" smtClean="0"/>
              <a:t>,</a:t>
            </a:r>
            <a:r>
              <a:rPr lang="zh-CN" altLang="en-US" sz="3200" b="1" dirty="0" smtClean="0"/>
              <a:t>如衣被虫所咬</a:t>
            </a:r>
            <a:r>
              <a:rPr lang="en-US" altLang="zh-CN" sz="3200" b="1" dirty="0" smtClean="0"/>
              <a:t>,</a:t>
            </a:r>
            <a:r>
              <a:rPr lang="zh-CN" altLang="en-US" sz="3200" b="1" dirty="0" smtClean="0"/>
              <a:t>世人真是虚幻。（细拉）</a:t>
            </a:r>
          </a:p>
          <a:p>
            <a:endParaRPr lang="zh-CN" altLang="en-US" sz="3200" b="1" dirty="0" smtClean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917570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6400800"/>
          </a:xfrm>
        </p:spPr>
        <p:txBody>
          <a:bodyPr>
            <a:normAutofit/>
          </a:bodyPr>
          <a:lstStyle/>
          <a:p>
            <a:r>
              <a:rPr lang="zh-CN" altLang="en-US" sz="3200" b="1" dirty="0" smtClean="0"/>
              <a:t>以赛亚</a:t>
            </a:r>
            <a:r>
              <a:rPr lang="en-US" altLang="zh-CN" sz="3200" b="1" dirty="0" smtClean="0"/>
              <a:t>53:2</a:t>
            </a:r>
            <a:r>
              <a:rPr lang="zh-CN" altLang="en-US" sz="3200" b="1" dirty="0" smtClean="0"/>
              <a:t>他无佳形美容，我们看见他的时候，也无美貌使我们羡慕他。</a:t>
            </a:r>
            <a:r>
              <a:rPr lang="en-US" altLang="zh-CN" sz="3200" b="1" dirty="0" smtClean="0"/>
              <a:t>3</a:t>
            </a:r>
            <a:r>
              <a:rPr lang="zh-CN" altLang="en-US" sz="3200" b="1" dirty="0" smtClean="0"/>
              <a:t>他被藐视，被人厌弃，多受痛苦，常经忧患。他被藐视，好像被人掩面不看的一样。我们也不尊重他。</a:t>
            </a:r>
            <a:r>
              <a:rPr lang="en-US" altLang="zh-CN" sz="3200" b="1" dirty="0" smtClean="0"/>
              <a:t>4</a:t>
            </a:r>
            <a:r>
              <a:rPr lang="zh-CN" altLang="en-US" sz="3200" b="1" dirty="0" smtClean="0"/>
              <a:t>他诚然担当我们的忧患，背负我们的痛苦。我们却以为他受责罚，被神击打苦待了。</a:t>
            </a:r>
            <a:r>
              <a:rPr lang="en-US" altLang="zh-CN" sz="3200" b="1" dirty="0" smtClean="0"/>
              <a:t>5</a:t>
            </a:r>
            <a:r>
              <a:rPr lang="zh-CN" altLang="en-US" sz="3200" b="1" dirty="0" smtClean="0"/>
              <a:t>哪知他为我们的过犯受害，为我们的罪孽压伤。因他受的刑罚我们得平安。因他受的鞭伤我们得医治。</a:t>
            </a:r>
            <a:r>
              <a:rPr lang="en-US" altLang="zh-CN" sz="3200" b="1" dirty="0" smtClean="0"/>
              <a:t>6</a:t>
            </a:r>
            <a:r>
              <a:rPr lang="zh-CN" altLang="en-US" sz="3200" b="1" dirty="0" smtClean="0"/>
              <a:t>我们都如羊走迷，各人偏行己路。耶和华使我们众人的罪孽都归在他身上。</a:t>
            </a:r>
          </a:p>
        </p:txBody>
      </p:sp>
    </p:spTree>
    <p:extLst>
      <p:ext uri="{BB962C8B-B14F-4D97-AF65-F5344CB8AC3E}">
        <p14:creationId xmlns:p14="http://schemas.microsoft.com/office/powerpoint/2010/main" val="349457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52400"/>
            <a:ext cx="8305800" cy="5334000"/>
          </a:xfrm>
        </p:spPr>
        <p:txBody>
          <a:bodyPr>
            <a:normAutofit/>
          </a:bodyPr>
          <a:lstStyle/>
          <a:p>
            <a:r>
              <a:rPr lang="zh-CN" altLang="en-US" sz="3600" b="1" dirty="0" smtClean="0"/>
              <a:t>罗</a:t>
            </a:r>
            <a:r>
              <a:rPr lang="en-US" altLang="zh-CN" sz="3600" b="1" dirty="0" smtClean="0"/>
              <a:t>4:25	</a:t>
            </a:r>
            <a:r>
              <a:rPr lang="zh-CN" altLang="en-US" sz="3600" b="1" dirty="0" smtClean="0"/>
              <a:t>耶稣被交给人，是为我们的过犯，复活是为叫我们称义。</a:t>
            </a:r>
            <a:r>
              <a:rPr lang="zh-CN" altLang="en-US" sz="3600" b="1" dirty="0" smtClean="0"/>
              <a:t>。</a:t>
            </a:r>
            <a:endParaRPr lang="en-US" altLang="zh-CN" sz="3600" b="1" dirty="0" smtClean="0"/>
          </a:p>
          <a:p>
            <a:r>
              <a:rPr lang="en-US" altLang="zh-CN" sz="3600" b="1" dirty="0"/>
              <a:t>1:18	</a:t>
            </a:r>
            <a:r>
              <a:rPr lang="zh-CN" altLang="en-US" sz="3600" b="1" dirty="0"/>
              <a:t>耶和华说，你们来，我们彼此辩论。你们的罪虽像朱红，必变成雪白。虽红如丹颜，必白如羊毛</a:t>
            </a:r>
            <a:r>
              <a:rPr lang="zh-CN" altLang="en-US" sz="3600" b="1" dirty="0" smtClean="0"/>
              <a:t>。</a:t>
            </a:r>
            <a:endParaRPr lang="zh-CN" alt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485996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838200"/>
            <a:ext cx="7125112" cy="4051437"/>
          </a:xfrm>
        </p:spPr>
        <p:txBody>
          <a:bodyPr>
            <a:normAutofit/>
          </a:bodyPr>
          <a:lstStyle/>
          <a:p>
            <a:r>
              <a:rPr lang="zh-CN" altLang="en-US" sz="3600" b="1" dirty="0"/>
              <a:t>罗</a:t>
            </a:r>
            <a:r>
              <a:rPr lang="en-US" altLang="zh-CN" sz="3600" b="1" dirty="0"/>
              <a:t>5:5	</a:t>
            </a:r>
            <a:r>
              <a:rPr lang="zh-CN" altLang="en-US" sz="3600" b="1" dirty="0"/>
              <a:t>所赐给我们的圣灵将神的爱浇灌在我们心里。</a:t>
            </a:r>
          </a:p>
          <a:p>
            <a:r>
              <a:rPr lang="zh-CN" altLang="en-US" sz="3600" b="1" dirty="0"/>
              <a:t>林后</a:t>
            </a:r>
            <a:r>
              <a:rPr lang="en-US" altLang="zh-CN" sz="3600" b="1" dirty="0"/>
              <a:t>3:17</a:t>
            </a:r>
            <a:r>
              <a:rPr lang="zh-CN" altLang="en-US" sz="3600" b="1" dirty="0"/>
              <a:t>主就是那灵。主的灵在哪里，哪里就得以自由。</a:t>
            </a:r>
          </a:p>
          <a:p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2434501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2400"/>
            <a:ext cx="8686800" cy="6553200"/>
          </a:xfrm>
        </p:spPr>
        <p:txBody>
          <a:bodyPr>
            <a:normAutofit/>
          </a:bodyPr>
          <a:lstStyle/>
          <a:p>
            <a:r>
              <a:rPr lang="zh-CN" altLang="en-US" sz="3600" b="1" dirty="0" smtClean="0"/>
              <a:t>约翰</a:t>
            </a:r>
            <a:r>
              <a:rPr lang="en-US" altLang="zh-CN" sz="3600" b="1" dirty="0" smtClean="0"/>
              <a:t>1:12</a:t>
            </a:r>
            <a:r>
              <a:rPr lang="zh-CN" altLang="en-US" sz="3600" b="1" dirty="0" smtClean="0"/>
              <a:t>凡接待他的，就是信他名的人，他就赐他们权柄，作神的儿女。</a:t>
            </a:r>
            <a:endParaRPr lang="en-US" altLang="zh-CN" sz="3600" b="1" dirty="0" smtClean="0"/>
          </a:p>
          <a:p>
            <a:r>
              <a:rPr lang="zh-CN" altLang="en-US" sz="3600" b="1" dirty="0" smtClean="0"/>
              <a:t>赛约翰一书</a:t>
            </a:r>
            <a:r>
              <a:rPr lang="en-US" altLang="zh-CN" sz="3600" b="1" dirty="0" smtClean="0"/>
              <a:t>3:20</a:t>
            </a:r>
            <a:r>
              <a:rPr lang="zh-CN" altLang="en-US" sz="3600" b="1" dirty="0" smtClean="0"/>
              <a:t>我们的心若责备我们，神比我们的心大，一切事没有不知道的。</a:t>
            </a:r>
            <a:r>
              <a:rPr lang="en-US" altLang="zh-CN" sz="3600" b="1" dirty="0" smtClean="0"/>
              <a:t>21</a:t>
            </a:r>
            <a:r>
              <a:rPr lang="zh-CN" altLang="en-US" sz="3600" b="1" dirty="0" smtClean="0"/>
              <a:t>亲爱的弟兄阿，我们的心若不责备我们，就可以向神坦然无惧了。</a:t>
            </a:r>
            <a:r>
              <a:rPr lang="en-US" altLang="zh-CN" sz="3600" b="1" dirty="0" smtClean="0"/>
              <a:t>22</a:t>
            </a:r>
            <a:r>
              <a:rPr lang="zh-CN" altLang="en-US" sz="3600" b="1" u="sng" dirty="0" smtClean="0"/>
              <a:t>并且我们一切所求的，就从他得着</a:t>
            </a:r>
          </a:p>
          <a:p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694216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-17206"/>
            <a:ext cx="7125112" cy="405143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zh-CN" altLang="en-US" sz="4400" dirty="0" smtClean="0"/>
              <a:t>第二篇</a:t>
            </a:r>
            <a:endParaRPr lang="en-US" altLang="zh-CN" sz="4400" dirty="0" smtClean="0"/>
          </a:p>
          <a:p>
            <a:pPr marL="0" indent="0" algn="ctr">
              <a:buNone/>
            </a:pPr>
            <a:r>
              <a:rPr lang="zh-CN" altLang="en-US" sz="4400" dirty="0"/>
              <a:t>尊荣</a:t>
            </a:r>
            <a:r>
              <a:rPr lang="zh-CN" altLang="en-US" sz="4400" dirty="0" smtClean="0"/>
              <a:t>的生命</a:t>
            </a:r>
            <a:r>
              <a:rPr lang="en-US" altLang="zh-CN" sz="4400" dirty="0" smtClean="0"/>
              <a:t>---</a:t>
            </a:r>
            <a:r>
              <a:rPr lang="zh-CN" altLang="en-US" sz="4400" dirty="0" smtClean="0"/>
              <a:t>价值观的重整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618114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123494"/>
            <a:ext cx="8134557" cy="4051437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arenR"/>
            </a:pPr>
            <a:r>
              <a:rPr lang="zh-CN" altLang="en-US" sz="3200" dirty="0" smtClean="0"/>
              <a:t>恢复人的尊荣</a:t>
            </a:r>
            <a:r>
              <a:rPr lang="en-US" altLang="zh-CN" sz="3200" dirty="0" smtClean="0"/>
              <a:t>---</a:t>
            </a:r>
            <a:r>
              <a:rPr lang="zh-CN" altLang="en-US" sz="3200" dirty="0" smtClean="0"/>
              <a:t>耶稣基督的救恩</a:t>
            </a:r>
            <a:endParaRPr lang="en-US" altLang="zh-CN" sz="3200" dirty="0" smtClean="0"/>
          </a:p>
          <a:p>
            <a:pPr marL="514350" indent="-514350">
              <a:buFont typeface="+mj-lt"/>
              <a:buAutoNum type="arabicParenR"/>
            </a:pPr>
            <a:r>
              <a:rPr lang="zh-CN" altLang="en-US" sz="3200" dirty="0" smtClean="0"/>
              <a:t>尊</a:t>
            </a:r>
            <a:r>
              <a:rPr lang="zh-CN" altLang="en-US" sz="3200" dirty="0"/>
              <a:t>荣的生命</a:t>
            </a:r>
            <a:r>
              <a:rPr lang="en-US" altLang="zh-CN" sz="3200" dirty="0"/>
              <a:t>---</a:t>
            </a:r>
            <a:r>
              <a:rPr lang="zh-CN" altLang="en-US" sz="3200" dirty="0"/>
              <a:t>价值观的重</a:t>
            </a:r>
            <a:r>
              <a:rPr lang="zh-CN" altLang="en-US" sz="3200" dirty="0" smtClean="0"/>
              <a:t>整</a:t>
            </a:r>
            <a:endParaRPr lang="en-US" altLang="zh-CN" sz="3200" dirty="0"/>
          </a:p>
          <a:p>
            <a:pPr marL="514350" indent="-514350">
              <a:buFont typeface="+mj-lt"/>
              <a:buAutoNum type="arabicParenR"/>
            </a:pPr>
            <a:r>
              <a:rPr lang="zh-CN" altLang="en-US" sz="3200" dirty="0"/>
              <a:t>尊</a:t>
            </a:r>
            <a:r>
              <a:rPr lang="zh-CN" altLang="en-US" sz="3200" dirty="0" smtClean="0"/>
              <a:t>荣</a:t>
            </a:r>
            <a:r>
              <a:rPr lang="zh-CN" altLang="en-US" sz="3200" dirty="0"/>
              <a:t>的</a:t>
            </a:r>
            <a:r>
              <a:rPr lang="zh-CN" altLang="en-US" sz="3200" dirty="0" smtClean="0"/>
              <a:t>生命</a:t>
            </a:r>
            <a:r>
              <a:rPr lang="en-US" altLang="zh-CN" sz="3200" dirty="0" smtClean="0"/>
              <a:t>---</a:t>
            </a:r>
            <a:r>
              <a:rPr lang="zh-CN" altLang="en-US" sz="3200" dirty="0" smtClean="0"/>
              <a:t>扎</a:t>
            </a:r>
            <a:r>
              <a:rPr lang="zh-CN" altLang="en-US" sz="3200" dirty="0"/>
              <a:t>根在基督里</a:t>
            </a:r>
            <a:r>
              <a:rPr lang="en-US" altLang="zh-CN" sz="3200" dirty="0"/>
              <a:t>---</a:t>
            </a:r>
            <a:r>
              <a:rPr lang="zh-CN" altLang="en-US" sz="3200" dirty="0"/>
              <a:t>建立属天的尊荣文</a:t>
            </a:r>
            <a:r>
              <a:rPr lang="zh-CN" altLang="en-US" sz="3200" dirty="0" smtClean="0"/>
              <a:t>化</a:t>
            </a:r>
            <a:endParaRPr lang="en-US" altLang="zh-CN" sz="3200" dirty="0" smtClean="0"/>
          </a:p>
          <a:p>
            <a:pPr marL="514350" indent="-514350">
              <a:buFont typeface="+mj-lt"/>
              <a:buAutoNum type="arabicParenR"/>
            </a:pPr>
            <a:r>
              <a:rPr lang="zh-CN" altLang="en-US" sz="3200" dirty="0"/>
              <a:t>尊</a:t>
            </a:r>
            <a:r>
              <a:rPr lang="zh-CN" altLang="en-US" sz="3200" dirty="0" smtClean="0"/>
              <a:t>荣</a:t>
            </a:r>
            <a:r>
              <a:rPr lang="zh-CN" altLang="en-US" sz="3200" dirty="0"/>
              <a:t>的</a:t>
            </a:r>
            <a:r>
              <a:rPr lang="zh-CN" altLang="en-US" sz="3200" dirty="0" smtClean="0"/>
              <a:t>生命</a:t>
            </a:r>
            <a:r>
              <a:rPr lang="en-US" altLang="zh-CN" sz="3200" dirty="0" smtClean="0"/>
              <a:t>---</a:t>
            </a:r>
            <a:r>
              <a:rPr lang="zh-CN" altLang="en-US" sz="3200" dirty="0" smtClean="0"/>
              <a:t>蒙</a:t>
            </a:r>
            <a:r>
              <a:rPr lang="zh-CN" altLang="en-US" sz="3200" dirty="0"/>
              <a:t>神恩宠（</a:t>
            </a:r>
            <a:r>
              <a:rPr lang="en-US" altLang="zh-CN" sz="3200" dirty="0"/>
              <a:t>favor)</a:t>
            </a:r>
            <a:r>
              <a:rPr lang="zh-CN" altLang="en-US" sz="3200" dirty="0"/>
              <a:t>的结</a:t>
            </a:r>
            <a:r>
              <a:rPr lang="zh-CN" altLang="en-US" sz="3200" dirty="0" smtClean="0"/>
              <a:t>果</a:t>
            </a:r>
            <a:endParaRPr lang="en-US" altLang="zh-CN" sz="3200" dirty="0" smtClean="0"/>
          </a:p>
          <a:p>
            <a:pPr marL="514350" indent="-514350">
              <a:buFont typeface="+mj-lt"/>
              <a:buAutoNum type="arabicParenR"/>
            </a:pPr>
            <a:r>
              <a:rPr lang="zh-CN" altLang="en-US" sz="3200" dirty="0" smtClean="0"/>
              <a:t>尊荣</a:t>
            </a:r>
            <a:r>
              <a:rPr lang="zh-CN" altLang="en-US" sz="3200" dirty="0"/>
              <a:t>的</a:t>
            </a:r>
            <a:r>
              <a:rPr lang="zh-CN" altLang="en-US" sz="3200" dirty="0" smtClean="0"/>
              <a:t>生命</a:t>
            </a:r>
            <a:r>
              <a:rPr lang="en-US" altLang="zh-CN" sz="3200" dirty="0" smtClean="0"/>
              <a:t>---</a:t>
            </a:r>
            <a:r>
              <a:rPr lang="zh-CN" altLang="en-US" sz="3200" dirty="0"/>
              <a:t>从永远规划今天</a:t>
            </a:r>
            <a:endParaRPr lang="en-US" sz="3200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590800" y="380999"/>
            <a:ext cx="387798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800" dirty="0" smtClean="0"/>
              <a:t>恢复人的尊荣</a:t>
            </a:r>
            <a:endParaRPr lang="en-US" sz="4800" dirty="0"/>
          </a:p>
        </p:txBody>
      </p:sp>
      <p:sp>
        <p:nvSpPr>
          <p:cNvPr id="2" name="Right Arrow 1"/>
          <p:cNvSpPr/>
          <p:nvPr/>
        </p:nvSpPr>
        <p:spPr>
          <a:xfrm>
            <a:off x="152400" y="2438400"/>
            <a:ext cx="609600" cy="457200"/>
          </a:xfrm>
          <a:prstGeom prst="right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4371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28600" y="152400"/>
            <a:ext cx="86868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dirty="0" smtClean="0">
                <a:solidFill>
                  <a:prstClr val="white"/>
                </a:solidFill>
              </a:rPr>
              <a:t>[</a:t>
            </a:r>
            <a:r>
              <a:rPr lang="zh-CN" altLang="en-US" sz="3200" dirty="0">
                <a:solidFill>
                  <a:prstClr val="white"/>
                </a:solidFill>
              </a:rPr>
              <a:t>启示录</a:t>
            </a:r>
            <a:r>
              <a:rPr lang="en-US" altLang="zh-CN" sz="3200" dirty="0">
                <a:solidFill>
                  <a:prstClr val="white"/>
                </a:solidFill>
              </a:rPr>
              <a:t>2:9] </a:t>
            </a:r>
            <a:r>
              <a:rPr lang="zh-CN" altLang="en-US" sz="3200" dirty="0">
                <a:solidFill>
                  <a:prstClr val="white"/>
                </a:solidFill>
              </a:rPr>
              <a:t>我知道你的患难，你的贫穷，你却是富足</a:t>
            </a:r>
            <a:r>
              <a:rPr lang="zh-CN" altLang="en-US" sz="3200" dirty="0" smtClean="0">
                <a:solidFill>
                  <a:prstClr val="white"/>
                </a:solidFill>
              </a:rPr>
              <a:t>的</a:t>
            </a:r>
            <a:endParaRPr lang="en-US" altLang="zh-CN" sz="3200" dirty="0" smtClean="0">
              <a:solidFill>
                <a:prstClr val="white"/>
              </a:solidFill>
            </a:endParaRPr>
          </a:p>
          <a:p>
            <a:endParaRPr lang="zh-CN" altLang="en-US" sz="3200" dirty="0">
              <a:solidFill>
                <a:prstClr val="white"/>
              </a:solidFill>
            </a:endParaRPr>
          </a:p>
          <a:p>
            <a:r>
              <a:rPr lang="en-US" altLang="zh-CN" sz="3200" dirty="0">
                <a:solidFill>
                  <a:prstClr val="white"/>
                </a:solidFill>
              </a:rPr>
              <a:t>[</a:t>
            </a:r>
            <a:r>
              <a:rPr lang="zh-CN" altLang="en-US" sz="3200" dirty="0">
                <a:solidFill>
                  <a:prstClr val="white"/>
                </a:solidFill>
              </a:rPr>
              <a:t>启</a:t>
            </a:r>
            <a:r>
              <a:rPr lang="en-US" altLang="zh-CN" sz="3200" dirty="0">
                <a:solidFill>
                  <a:prstClr val="white"/>
                </a:solidFill>
              </a:rPr>
              <a:t>3:17-20] </a:t>
            </a:r>
            <a:r>
              <a:rPr lang="zh-CN" altLang="en-US" sz="3200" dirty="0">
                <a:solidFill>
                  <a:prstClr val="white"/>
                </a:solidFill>
              </a:rPr>
              <a:t>你说，我是富足，已经发了财，一样都不缺。却不知道你是那困苦，可怜，贫穷，瞎眼，赤身的。</a:t>
            </a:r>
            <a:r>
              <a:rPr lang="en-US" altLang="zh-CN" sz="3200" dirty="0">
                <a:solidFill>
                  <a:prstClr val="white"/>
                </a:solidFill>
              </a:rPr>
              <a:t>18</a:t>
            </a:r>
            <a:r>
              <a:rPr lang="zh-CN" altLang="en-US" sz="3200" dirty="0">
                <a:solidFill>
                  <a:prstClr val="white"/>
                </a:solidFill>
              </a:rPr>
              <a:t>我劝你向我买火炼的金子，叫你富足。又买白衣穿上，叫你赤身的羞耻不露出来。又买眼药擦你的眼睛，使你能看见。</a:t>
            </a:r>
            <a:r>
              <a:rPr lang="en-US" altLang="zh-CN" sz="3200" dirty="0">
                <a:solidFill>
                  <a:prstClr val="white"/>
                </a:solidFill>
              </a:rPr>
              <a:t>19</a:t>
            </a:r>
            <a:r>
              <a:rPr lang="zh-CN" altLang="en-US" sz="3200" dirty="0">
                <a:solidFill>
                  <a:prstClr val="white"/>
                </a:solidFill>
              </a:rPr>
              <a:t>凡我所疼爱的，我就责备管教他。所以你要发热心，也要悔改。</a:t>
            </a:r>
            <a:r>
              <a:rPr lang="en-US" altLang="zh-CN" sz="3200" dirty="0">
                <a:solidFill>
                  <a:prstClr val="white"/>
                </a:solidFill>
              </a:rPr>
              <a:t>20</a:t>
            </a:r>
            <a:r>
              <a:rPr lang="zh-CN" altLang="en-US" sz="3200" dirty="0">
                <a:solidFill>
                  <a:prstClr val="white"/>
                </a:solidFill>
              </a:rPr>
              <a:t>看哪，我站在门外叩门。若有听见我声音就开门的，我要进到他那里去，我与他，他与我一同坐席。</a:t>
            </a:r>
          </a:p>
        </p:txBody>
      </p:sp>
    </p:spTree>
    <p:extLst>
      <p:ext uri="{BB962C8B-B14F-4D97-AF65-F5344CB8AC3E}">
        <p14:creationId xmlns:p14="http://schemas.microsoft.com/office/powerpoint/2010/main" val="1944706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3400" y="381000"/>
            <a:ext cx="83058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dirty="0">
                <a:solidFill>
                  <a:prstClr val="white"/>
                </a:solidFill>
              </a:rPr>
              <a:t>价值观的错乱导致个人认知上的错乱</a:t>
            </a:r>
            <a:r>
              <a:rPr lang="en-US" altLang="zh-CN" sz="3200" dirty="0">
                <a:solidFill>
                  <a:prstClr val="white"/>
                </a:solidFill>
              </a:rPr>
              <a:t>---</a:t>
            </a:r>
            <a:r>
              <a:rPr lang="zh-CN" altLang="en-US" sz="3200" dirty="0">
                <a:solidFill>
                  <a:prstClr val="white"/>
                </a:solidFill>
              </a:rPr>
              <a:t>人生</a:t>
            </a:r>
            <a:r>
              <a:rPr lang="en-US" altLang="zh-CN" sz="3200" dirty="0">
                <a:solidFill>
                  <a:prstClr val="white"/>
                </a:solidFill>
              </a:rPr>
              <a:t>		</a:t>
            </a:r>
            <a:r>
              <a:rPr lang="zh-CN" altLang="en-US" sz="3200" dirty="0">
                <a:solidFill>
                  <a:prstClr val="white"/>
                </a:solidFill>
              </a:rPr>
              <a:t>的重大危机</a:t>
            </a:r>
          </a:p>
          <a:p>
            <a:r>
              <a:rPr lang="zh-CN" altLang="en-US" sz="3200" dirty="0">
                <a:solidFill>
                  <a:prstClr val="white"/>
                </a:solidFill>
              </a:rPr>
              <a:t>      </a:t>
            </a:r>
            <a:r>
              <a:rPr lang="en-US" altLang="zh-CN" sz="3200" dirty="0">
                <a:solidFill>
                  <a:prstClr val="white"/>
                </a:solidFill>
              </a:rPr>
              <a:t>1.</a:t>
            </a:r>
            <a:r>
              <a:rPr lang="zh-CN" altLang="en-US" sz="3200" dirty="0">
                <a:solidFill>
                  <a:prstClr val="white"/>
                </a:solidFill>
              </a:rPr>
              <a:t>自以为富足，在神看是贫穷的</a:t>
            </a:r>
          </a:p>
          <a:p>
            <a:r>
              <a:rPr lang="en-US" altLang="zh-CN" sz="3200" dirty="0">
                <a:solidFill>
                  <a:prstClr val="white"/>
                </a:solidFill>
              </a:rPr>
              <a:t>		</a:t>
            </a:r>
            <a:r>
              <a:rPr lang="zh-CN" altLang="en-US" sz="3200" dirty="0">
                <a:solidFill>
                  <a:prstClr val="white"/>
                </a:solidFill>
              </a:rPr>
              <a:t>你说，我是富足，已经发了财，一</a:t>
            </a:r>
            <a:r>
              <a:rPr lang="en-US" altLang="zh-CN" sz="3200" dirty="0">
                <a:solidFill>
                  <a:prstClr val="white"/>
                </a:solidFill>
              </a:rPr>
              <a:t>		</a:t>
            </a:r>
            <a:r>
              <a:rPr lang="zh-CN" altLang="en-US" sz="3200" dirty="0">
                <a:solidFill>
                  <a:prstClr val="white"/>
                </a:solidFill>
              </a:rPr>
              <a:t>样都不缺。</a:t>
            </a:r>
          </a:p>
          <a:p>
            <a:r>
              <a:rPr lang="en-US" altLang="zh-CN" sz="3200" dirty="0">
                <a:solidFill>
                  <a:prstClr val="white"/>
                </a:solidFill>
              </a:rPr>
              <a:t>	2.</a:t>
            </a:r>
            <a:r>
              <a:rPr lang="zh-CN" altLang="en-US" sz="3200" dirty="0">
                <a:solidFill>
                  <a:prstClr val="white"/>
                </a:solidFill>
              </a:rPr>
              <a:t>却不知道你是那困苦，可怜，贫穷，</a:t>
            </a:r>
            <a:r>
              <a:rPr lang="en-US" altLang="zh-CN" sz="3200" dirty="0">
                <a:solidFill>
                  <a:prstClr val="white"/>
                </a:solidFill>
              </a:rPr>
              <a:t>			</a:t>
            </a:r>
            <a:r>
              <a:rPr lang="zh-CN" altLang="en-US" sz="3200" dirty="0">
                <a:solidFill>
                  <a:prstClr val="white"/>
                </a:solidFill>
              </a:rPr>
              <a:t>瞎眼，赤身的</a:t>
            </a:r>
          </a:p>
          <a:p>
            <a:r>
              <a:rPr lang="en-US" altLang="zh-CN" sz="3200" dirty="0">
                <a:solidFill>
                  <a:prstClr val="white"/>
                </a:solidFill>
              </a:rPr>
              <a:t>	3.</a:t>
            </a:r>
            <a:r>
              <a:rPr lang="zh-CN" altLang="en-US" sz="3200" dirty="0">
                <a:solidFill>
                  <a:prstClr val="white"/>
                </a:solidFill>
              </a:rPr>
              <a:t>在人看是贫穷，在神看却是富足的</a:t>
            </a:r>
          </a:p>
          <a:p>
            <a:r>
              <a:rPr lang="en-US" altLang="zh-CN" sz="3200" dirty="0">
                <a:solidFill>
                  <a:prstClr val="white"/>
                </a:solidFill>
              </a:rPr>
              <a:t>		</a:t>
            </a:r>
            <a:r>
              <a:rPr lang="zh-CN" altLang="en-US" sz="3200" dirty="0">
                <a:solidFill>
                  <a:prstClr val="white"/>
                </a:solidFill>
              </a:rPr>
              <a:t>我知道你的患难，你的贫穷，你却</a:t>
            </a:r>
            <a:r>
              <a:rPr lang="en-US" altLang="zh-CN" sz="3200" dirty="0">
                <a:solidFill>
                  <a:prstClr val="white"/>
                </a:solidFill>
              </a:rPr>
              <a:t>		</a:t>
            </a:r>
            <a:r>
              <a:rPr lang="zh-CN" altLang="en-US" sz="3200" dirty="0">
                <a:solidFill>
                  <a:prstClr val="white"/>
                </a:solidFill>
              </a:rPr>
              <a:t>是富足的</a:t>
            </a:r>
          </a:p>
        </p:txBody>
      </p:sp>
    </p:spTree>
    <p:extLst>
      <p:ext uri="{BB962C8B-B14F-4D97-AF65-F5344CB8AC3E}">
        <p14:creationId xmlns:p14="http://schemas.microsoft.com/office/powerpoint/2010/main" val="3300703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14400" y="914400"/>
            <a:ext cx="80772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dirty="0">
                <a:solidFill>
                  <a:prstClr val="white"/>
                </a:solidFill>
              </a:rPr>
              <a:t>如何鉴定我们的价值观出了问题</a:t>
            </a:r>
          </a:p>
          <a:p>
            <a:pPr>
              <a:lnSpc>
                <a:spcPct val="150000"/>
              </a:lnSpc>
            </a:pPr>
            <a:r>
              <a:rPr lang="en-US" altLang="zh-CN" sz="3200" dirty="0">
                <a:solidFill>
                  <a:prstClr val="white"/>
                </a:solidFill>
              </a:rPr>
              <a:t>	1. </a:t>
            </a:r>
            <a:r>
              <a:rPr lang="zh-CN" altLang="en-US" sz="3200" dirty="0">
                <a:solidFill>
                  <a:prstClr val="white"/>
                </a:solidFill>
              </a:rPr>
              <a:t>我们对金钱的态度一直与圣经相悖</a:t>
            </a:r>
          </a:p>
          <a:p>
            <a:pPr>
              <a:lnSpc>
                <a:spcPct val="150000"/>
              </a:lnSpc>
            </a:pPr>
            <a:r>
              <a:rPr lang="en-US" altLang="zh-CN" sz="3200" dirty="0">
                <a:solidFill>
                  <a:prstClr val="white"/>
                </a:solidFill>
              </a:rPr>
              <a:t>	2. </a:t>
            </a:r>
            <a:r>
              <a:rPr lang="zh-CN" altLang="en-US" sz="3200" dirty="0">
                <a:solidFill>
                  <a:prstClr val="white"/>
                </a:solidFill>
              </a:rPr>
              <a:t>我们的生活缺乏价值观的一致性</a:t>
            </a:r>
          </a:p>
          <a:p>
            <a:pPr>
              <a:lnSpc>
                <a:spcPct val="150000"/>
              </a:lnSpc>
            </a:pPr>
            <a:r>
              <a:rPr lang="en-US" altLang="zh-CN" sz="3200" dirty="0">
                <a:solidFill>
                  <a:prstClr val="white"/>
                </a:solidFill>
              </a:rPr>
              <a:t>	3. </a:t>
            </a:r>
            <a:r>
              <a:rPr lang="zh-CN" altLang="en-US" sz="3200" dirty="0">
                <a:solidFill>
                  <a:prstClr val="white"/>
                </a:solidFill>
              </a:rPr>
              <a:t>我们缺乏一个正常的教会生活</a:t>
            </a:r>
          </a:p>
          <a:p>
            <a:pPr>
              <a:lnSpc>
                <a:spcPct val="150000"/>
              </a:lnSpc>
            </a:pPr>
            <a:r>
              <a:rPr lang="en-US" altLang="zh-CN" sz="3200" dirty="0">
                <a:solidFill>
                  <a:prstClr val="white"/>
                </a:solidFill>
              </a:rPr>
              <a:t>	4. </a:t>
            </a:r>
            <a:r>
              <a:rPr lang="zh-CN" altLang="en-US" sz="3200" dirty="0">
                <a:solidFill>
                  <a:prstClr val="white"/>
                </a:solidFill>
              </a:rPr>
              <a:t>信仰是我们生活的点缀而不是核心</a:t>
            </a:r>
          </a:p>
        </p:txBody>
      </p:sp>
    </p:spTree>
    <p:extLst>
      <p:ext uri="{BB962C8B-B14F-4D97-AF65-F5344CB8AC3E}">
        <p14:creationId xmlns:p14="http://schemas.microsoft.com/office/powerpoint/2010/main" val="1496761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04800" y="152400"/>
            <a:ext cx="8229600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dirty="0">
                <a:solidFill>
                  <a:prstClr val="white"/>
                </a:solidFill>
              </a:rPr>
              <a:t>如何建立一个正确的价值观</a:t>
            </a:r>
          </a:p>
          <a:p>
            <a:r>
              <a:rPr lang="zh-CN" altLang="en-US" sz="3200" dirty="0">
                <a:solidFill>
                  <a:prstClr val="white"/>
                </a:solidFill>
              </a:rPr>
              <a:t>    要悔改</a:t>
            </a:r>
            <a:r>
              <a:rPr lang="en-US" altLang="zh-CN" sz="3200" dirty="0">
                <a:solidFill>
                  <a:prstClr val="white"/>
                </a:solidFill>
              </a:rPr>
              <a:t>-----</a:t>
            </a:r>
            <a:r>
              <a:rPr lang="zh-CN" altLang="en-US" sz="3200" dirty="0">
                <a:solidFill>
                  <a:prstClr val="white"/>
                </a:solidFill>
              </a:rPr>
              <a:t>为何悔改？怎么悔改？</a:t>
            </a:r>
          </a:p>
          <a:p>
            <a:r>
              <a:rPr lang="zh-CN" altLang="en-US" sz="3200" dirty="0">
                <a:solidFill>
                  <a:prstClr val="white"/>
                </a:solidFill>
              </a:rPr>
              <a:t>     悔改的表现</a:t>
            </a:r>
          </a:p>
          <a:p>
            <a:r>
              <a:rPr lang="en-US" altLang="zh-CN" sz="3200" dirty="0">
                <a:solidFill>
                  <a:prstClr val="white"/>
                </a:solidFill>
              </a:rPr>
              <a:t>	</a:t>
            </a:r>
            <a:r>
              <a:rPr lang="zh-CN" altLang="en-US" sz="3200" dirty="0">
                <a:solidFill>
                  <a:prstClr val="white"/>
                </a:solidFill>
              </a:rPr>
              <a:t>买白衣</a:t>
            </a:r>
            <a:r>
              <a:rPr lang="en-US" altLang="zh-CN" sz="3200" dirty="0">
                <a:solidFill>
                  <a:prstClr val="white"/>
                </a:solidFill>
              </a:rPr>
              <a:t>----</a:t>
            </a:r>
            <a:r>
              <a:rPr lang="zh-CN" altLang="en-US" sz="3200" dirty="0">
                <a:solidFill>
                  <a:prstClr val="white"/>
                </a:solidFill>
              </a:rPr>
              <a:t>行为的改变，有真理的仁</a:t>
            </a:r>
            <a:r>
              <a:rPr lang="zh-CN" altLang="en-US" sz="3200" dirty="0" smtClean="0">
                <a:solidFill>
                  <a:prstClr val="white"/>
                </a:solidFill>
              </a:rPr>
              <a:t>义</a:t>
            </a:r>
            <a:r>
              <a:rPr lang="en-US" altLang="zh-CN" sz="3200" dirty="0" smtClean="0">
                <a:solidFill>
                  <a:prstClr val="white"/>
                </a:solidFill>
              </a:rPr>
              <a:t>		</a:t>
            </a:r>
            <a:r>
              <a:rPr lang="zh-CN" altLang="en-US" sz="3200" dirty="0" smtClean="0">
                <a:solidFill>
                  <a:prstClr val="white"/>
                </a:solidFill>
              </a:rPr>
              <a:t>和</a:t>
            </a:r>
            <a:r>
              <a:rPr lang="zh-CN" altLang="en-US" sz="3200" dirty="0">
                <a:solidFill>
                  <a:prstClr val="white"/>
                </a:solidFill>
              </a:rPr>
              <a:t>圣洁（以弗所</a:t>
            </a:r>
            <a:r>
              <a:rPr lang="en-US" altLang="zh-CN" sz="3200" dirty="0">
                <a:solidFill>
                  <a:prstClr val="white"/>
                </a:solidFill>
              </a:rPr>
              <a:t>4</a:t>
            </a:r>
            <a:r>
              <a:rPr lang="zh-CN" altLang="en-US" sz="3200" dirty="0">
                <a:solidFill>
                  <a:prstClr val="white"/>
                </a:solidFill>
              </a:rPr>
              <a:t>：</a:t>
            </a:r>
            <a:r>
              <a:rPr lang="en-US" altLang="zh-CN" sz="3200" dirty="0">
                <a:solidFill>
                  <a:prstClr val="white"/>
                </a:solidFill>
              </a:rPr>
              <a:t>24</a:t>
            </a:r>
            <a:r>
              <a:rPr lang="zh-CN" altLang="en-US" sz="3200" dirty="0">
                <a:solidFill>
                  <a:prstClr val="white"/>
                </a:solidFill>
              </a:rPr>
              <a:t>）</a:t>
            </a:r>
          </a:p>
          <a:p>
            <a:pPr lvl="1"/>
            <a:r>
              <a:rPr lang="en-US" altLang="zh-CN" sz="3200" dirty="0">
                <a:solidFill>
                  <a:prstClr val="white"/>
                </a:solidFill>
              </a:rPr>
              <a:t>	</a:t>
            </a:r>
            <a:r>
              <a:rPr lang="zh-CN" altLang="en-US" sz="3200" dirty="0">
                <a:solidFill>
                  <a:prstClr val="white"/>
                </a:solidFill>
              </a:rPr>
              <a:t>买眼药</a:t>
            </a:r>
            <a:r>
              <a:rPr lang="en-US" altLang="zh-CN" sz="3200" dirty="0">
                <a:solidFill>
                  <a:prstClr val="white"/>
                </a:solidFill>
              </a:rPr>
              <a:t>---</a:t>
            </a:r>
            <a:r>
              <a:rPr lang="zh-CN" altLang="en-US" sz="3200" dirty="0">
                <a:solidFill>
                  <a:prstClr val="white"/>
                </a:solidFill>
              </a:rPr>
              <a:t>能看见神的启示（以弗所</a:t>
            </a:r>
            <a:r>
              <a:rPr lang="en-US" altLang="zh-CN" sz="3200" dirty="0">
                <a:solidFill>
                  <a:prstClr val="white"/>
                </a:solidFill>
              </a:rPr>
              <a:t>1</a:t>
            </a:r>
            <a:r>
              <a:rPr lang="zh-CN" altLang="en-US" sz="3200" dirty="0" smtClean="0">
                <a:solidFill>
                  <a:prstClr val="white"/>
                </a:solidFill>
              </a:rPr>
              <a:t>：</a:t>
            </a:r>
            <a:r>
              <a:rPr lang="en-US" altLang="zh-CN" sz="3200" dirty="0" smtClean="0">
                <a:solidFill>
                  <a:prstClr val="white"/>
                </a:solidFill>
              </a:rPr>
              <a:t>			17</a:t>
            </a:r>
            <a:r>
              <a:rPr lang="zh-CN" altLang="en-US" sz="3200" dirty="0">
                <a:solidFill>
                  <a:prstClr val="white"/>
                </a:solidFill>
              </a:rPr>
              <a:t>）</a:t>
            </a:r>
          </a:p>
          <a:p>
            <a:r>
              <a:rPr lang="en-US" altLang="zh-CN" sz="3200" dirty="0">
                <a:solidFill>
                  <a:prstClr val="white"/>
                </a:solidFill>
              </a:rPr>
              <a:t>	</a:t>
            </a:r>
            <a:r>
              <a:rPr lang="zh-CN" altLang="en-US" sz="3200" dirty="0">
                <a:solidFill>
                  <a:prstClr val="white"/>
                </a:solidFill>
              </a:rPr>
              <a:t>买火炼的金子</a:t>
            </a:r>
            <a:r>
              <a:rPr lang="en-US" altLang="zh-CN" sz="3200" dirty="0">
                <a:solidFill>
                  <a:prstClr val="white"/>
                </a:solidFill>
              </a:rPr>
              <a:t>----</a:t>
            </a:r>
            <a:r>
              <a:rPr lang="zh-CN" altLang="en-US" sz="3200" dirty="0">
                <a:solidFill>
                  <a:prstClr val="white"/>
                </a:solidFill>
              </a:rPr>
              <a:t>有属神的生命和表</a:t>
            </a:r>
            <a:r>
              <a:rPr lang="zh-CN" altLang="en-US" sz="3200" dirty="0" smtClean="0">
                <a:solidFill>
                  <a:prstClr val="white"/>
                </a:solidFill>
              </a:rPr>
              <a:t>现</a:t>
            </a:r>
            <a:r>
              <a:rPr lang="en-US" altLang="zh-CN" sz="3200" dirty="0" smtClean="0">
                <a:solidFill>
                  <a:prstClr val="white"/>
                </a:solidFill>
              </a:rPr>
              <a:t>		</a:t>
            </a:r>
            <a:r>
              <a:rPr lang="zh-CN" altLang="en-US" sz="3200" dirty="0" smtClean="0">
                <a:solidFill>
                  <a:prstClr val="white"/>
                </a:solidFill>
              </a:rPr>
              <a:t>（</a:t>
            </a:r>
            <a:r>
              <a:rPr lang="zh-CN" altLang="en-US" sz="3200" dirty="0">
                <a:solidFill>
                  <a:prstClr val="white"/>
                </a:solidFill>
              </a:rPr>
              <a:t>以西结</a:t>
            </a:r>
            <a:r>
              <a:rPr lang="en-US" altLang="zh-CN" sz="3200" dirty="0">
                <a:solidFill>
                  <a:prstClr val="white"/>
                </a:solidFill>
              </a:rPr>
              <a:t>8</a:t>
            </a:r>
            <a:r>
              <a:rPr lang="zh-CN" altLang="en-US" sz="3200" dirty="0">
                <a:solidFill>
                  <a:prstClr val="white"/>
                </a:solidFill>
              </a:rPr>
              <a:t>：</a:t>
            </a:r>
            <a:r>
              <a:rPr lang="en-US" altLang="zh-CN" sz="3200" dirty="0">
                <a:solidFill>
                  <a:prstClr val="white"/>
                </a:solidFill>
              </a:rPr>
              <a:t>2</a:t>
            </a:r>
            <a:r>
              <a:rPr lang="zh-CN" altLang="en-US" sz="3200" dirty="0">
                <a:solidFill>
                  <a:prstClr val="white"/>
                </a:solidFill>
              </a:rPr>
              <a:t>）</a:t>
            </a:r>
          </a:p>
          <a:p>
            <a:r>
              <a:rPr lang="en-US" altLang="zh-CN" sz="3200" dirty="0">
                <a:solidFill>
                  <a:prstClr val="white"/>
                </a:solidFill>
              </a:rPr>
              <a:t>	</a:t>
            </a:r>
            <a:r>
              <a:rPr lang="zh-CN" altLang="en-US" sz="3200" dirty="0">
                <a:solidFill>
                  <a:prstClr val="white"/>
                </a:solidFill>
              </a:rPr>
              <a:t>操练信而顺服，持之以恒</a:t>
            </a:r>
          </a:p>
          <a:p>
            <a:r>
              <a:rPr lang="zh-CN" altLang="en-US" sz="3200" dirty="0" smtClean="0">
                <a:solidFill>
                  <a:prstClr val="white"/>
                </a:solidFill>
              </a:rPr>
              <a:t>看</a:t>
            </a:r>
            <a:r>
              <a:rPr lang="zh-CN" altLang="en-US" sz="3200" dirty="0">
                <a:solidFill>
                  <a:prstClr val="white"/>
                </a:solidFill>
              </a:rPr>
              <a:t>哪，我站在门外叩门。若有听见我声音就开门的，我要进到他那里</a:t>
            </a:r>
            <a:r>
              <a:rPr lang="zh-CN" altLang="en-US" sz="3200" dirty="0" smtClean="0">
                <a:solidFill>
                  <a:prstClr val="white"/>
                </a:solidFill>
              </a:rPr>
              <a:t>去</a:t>
            </a:r>
            <a:r>
              <a:rPr lang="en-US" altLang="zh-CN" sz="3200" dirty="0" smtClean="0">
                <a:solidFill>
                  <a:prstClr val="white"/>
                </a:solidFill>
              </a:rPr>
              <a:t>,</a:t>
            </a:r>
            <a:r>
              <a:rPr lang="zh-CN" altLang="en-US" sz="3200" dirty="0" smtClean="0">
                <a:solidFill>
                  <a:prstClr val="white"/>
                </a:solidFill>
              </a:rPr>
              <a:t>我</a:t>
            </a:r>
            <a:r>
              <a:rPr lang="zh-CN" altLang="en-US" sz="3200" dirty="0">
                <a:solidFill>
                  <a:prstClr val="white"/>
                </a:solidFill>
              </a:rPr>
              <a:t>与他，他与我一同坐席（</a:t>
            </a:r>
            <a:r>
              <a:rPr lang="en-US" altLang="zh-CN" sz="3200" dirty="0">
                <a:solidFill>
                  <a:prstClr val="white"/>
                </a:solidFill>
              </a:rPr>
              <a:t>dine with him</a:t>
            </a:r>
            <a:r>
              <a:rPr lang="zh-CN" altLang="en-US" sz="3200" dirty="0">
                <a:solidFill>
                  <a:prstClr val="white"/>
                </a:solidFill>
              </a:rPr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1523676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81000" y="228600"/>
            <a:ext cx="822960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 dirty="0" smtClean="0"/>
              <a:t>[</a:t>
            </a:r>
            <a:r>
              <a:rPr lang="zh-CN" altLang="en-US" sz="3200" dirty="0" smtClean="0"/>
              <a:t>约翰</a:t>
            </a:r>
            <a:r>
              <a:rPr lang="en-US" altLang="zh-CN" sz="3200" dirty="0" smtClean="0"/>
              <a:t>14:21] </a:t>
            </a:r>
            <a:r>
              <a:rPr lang="zh-CN" altLang="en-US" sz="3200" dirty="0" smtClean="0"/>
              <a:t>有了我的命令又遵守的，这人就是爱我的。爱我的必蒙我父爱他，我也要爱他，并且要向他显现。</a:t>
            </a:r>
            <a:endParaRPr lang="en-US" altLang="zh-CN" sz="3200" dirty="0" smtClean="0"/>
          </a:p>
          <a:p>
            <a:pPr>
              <a:lnSpc>
                <a:spcPct val="150000"/>
              </a:lnSpc>
            </a:pPr>
            <a:r>
              <a:rPr lang="en-US" altLang="zh-CN" sz="3200" dirty="0" smtClean="0"/>
              <a:t>[</a:t>
            </a:r>
            <a:r>
              <a:rPr lang="zh-CN" altLang="en-US" sz="3200" dirty="0" smtClean="0"/>
              <a:t>代下</a:t>
            </a:r>
            <a:r>
              <a:rPr lang="en-US" altLang="zh-CN" sz="3200" dirty="0" smtClean="0"/>
              <a:t>16:9] </a:t>
            </a:r>
            <a:r>
              <a:rPr lang="zh-CN" altLang="en-US" sz="3200" dirty="0" smtClean="0"/>
              <a:t>耶和华的眼目遍察全地，要显大能帮助向他心存</a:t>
            </a:r>
            <a:r>
              <a:rPr lang="zh-CN" altLang="en-US" sz="3200" u="sng" dirty="0" smtClean="0"/>
              <a:t>诚实</a:t>
            </a:r>
            <a:r>
              <a:rPr lang="zh-CN" altLang="en-US" sz="3200" dirty="0" smtClean="0"/>
              <a:t>的人</a:t>
            </a:r>
            <a:endParaRPr lang="en-US" altLang="zh-CN" sz="3200" dirty="0" smtClean="0"/>
          </a:p>
          <a:p>
            <a:r>
              <a:rPr lang="he-IL" sz="2000" dirty="0"/>
              <a:t>לֵם</a:t>
            </a:r>
            <a:endParaRPr lang="he-IL" sz="2000" dirty="0" smtClean="0">
              <a:effectLst/>
            </a:endParaRPr>
          </a:p>
          <a:p>
            <a:r>
              <a:rPr lang="en-US" sz="2000" dirty="0" err="1"/>
              <a:t>shâlêm</a:t>
            </a:r>
            <a:endParaRPr lang="en-US" sz="2000" dirty="0" smtClean="0">
              <a:effectLst/>
            </a:endParaRPr>
          </a:p>
          <a:p>
            <a:r>
              <a:rPr lang="en-US" sz="2000" i="1" dirty="0" err="1"/>
              <a:t>shaw</a:t>
            </a:r>
            <a:r>
              <a:rPr lang="en-US" sz="2000" i="1" dirty="0"/>
              <a:t>-lame'</a:t>
            </a:r>
            <a:endParaRPr lang="en-US" sz="2000" dirty="0" smtClean="0">
              <a:effectLst/>
            </a:endParaRPr>
          </a:p>
          <a:p>
            <a:r>
              <a:rPr lang="en-US" sz="2800" dirty="0"/>
              <a:t>From </a:t>
            </a:r>
            <a:r>
              <a:rPr lang="en-US" sz="2800" dirty="0">
                <a:hlinkClick r:id="rId2" action="ppaction://hlinkfile"/>
              </a:rPr>
              <a:t>H7999</a:t>
            </a:r>
            <a:r>
              <a:rPr lang="en-US" sz="2800" dirty="0"/>
              <a:t>; </a:t>
            </a:r>
            <a:r>
              <a:rPr lang="en-US" sz="2800" i="1" dirty="0" smtClean="0"/>
              <a:t>complete</a:t>
            </a:r>
            <a:r>
              <a:rPr lang="zh-CN" altLang="en-US" sz="2800" dirty="0" smtClean="0"/>
              <a:t>，</a:t>
            </a:r>
            <a:r>
              <a:rPr lang="en-US" sz="2800" dirty="0" smtClean="0"/>
              <a:t>especially</a:t>
            </a:r>
            <a:r>
              <a:rPr lang="en-US" sz="2800" dirty="0"/>
              <a:t> </a:t>
            </a:r>
            <a:r>
              <a:rPr lang="en-US" sz="2800" i="1" dirty="0" smtClean="0"/>
              <a:t>friendly</a:t>
            </a:r>
            <a:r>
              <a:rPr lang="zh-CN" altLang="en-US" sz="2800" i="1" dirty="0" smtClean="0"/>
              <a:t>，</a:t>
            </a:r>
            <a:r>
              <a:rPr lang="en-US" sz="2800" dirty="0" smtClean="0"/>
              <a:t>full</a:t>
            </a:r>
            <a:r>
              <a:rPr lang="en-US" sz="2800" dirty="0"/>
              <a:t>, just, made ready, peaceable, perfect (-</a:t>
            </a:r>
            <a:r>
              <a:rPr lang="en-US" sz="2800" dirty="0" err="1"/>
              <a:t>ed</a:t>
            </a:r>
            <a:r>
              <a:rPr lang="en-US" sz="2800" dirty="0"/>
              <a:t>), quiet, </a:t>
            </a:r>
            <a:r>
              <a:rPr lang="en-US" sz="2800" dirty="0" smtClean="0"/>
              <a:t>whole</a:t>
            </a:r>
            <a:r>
              <a:rPr lang="en-US" sz="2800" dirty="0"/>
              <a:t>.</a:t>
            </a:r>
            <a:endParaRPr lang="en-US" sz="2800" dirty="0" smtClean="0">
              <a:effectLst/>
            </a:endParaRPr>
          </a:p>
          <a:p>
            <a:pPr>
              <a:lnSpc>
                <a:spcPct val="150000"/>
              </a:lnSpc>
            </a:pPr>
            <a:endParaRPr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1684974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04800" y="7375"/>
            <a:ext cx="8534400" cy="89562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dirty="0" smtClean="0"/>
              <a:t> 正确价值观的持守带来</a:t>
            </a:r>
            <a:r>
              <a:rPr lang="zh-CN" altLang="en-US" sz="3200" dirty="0"/>
              <a:t>生命的尊荣</a:t>
            </a:r>
            <a:endParaRPr lang="en-US" altLang="zh-CN" sz="3200" dirty="0" smtClean="0"/>
          </a:p>
          <a:p>
            <a:pPr>
              <a:lnSpc>
                <a:spcPct val="150000"/>
              </a:lnSpc>
            </a:pPr>
            <a:r>
              <a:rPr lang="en-US" altLang="zh-CN" sz="3200" dirty="0"/>
              <a:t>	</a:t>
            </a:r>
            <a:r>
              <a:rPr lang="zh-CN" altLang="en-US" sz="3200" dirty="0" smtClean="0"/>
              <a:t>正确价值观的证实</a:t>
            </a:r>
            <a:r>
              <a:rPr lang="en-US" altLang="zh-CN" sz="3200" dirty="0" smtClean="0"/>
              <a:t>------</a:t>
            </a:r>
            <a:r>
              <a:rPr lang="zh-CN" altLang="en-US" sz="3200" dirty="0" smtClean="0"/>
              <a:t>有了我的命令又</a:t>
            </a:r>
            <a:r>
              <a:rPr lang="en-US" altLang="zh-CN" sz="3200" dirty="0" smtClean="0"/>
              <a:t>			</a:t>
            </a:r>
            <a:r>
              <a:rPr lang="zh-CN" altLang="en-US" sz="3200" dirty="0" smtClean="0"/>
              <a:t>遵守的，这人就是爱我的。</a:t>
            </a:r>
          </a:p>
          <a:p>
            <a:pPr>
              <a:lnSpc>
                <a:spcPct val="150000"/>
              </a:lnSpc>
            </a:pPr>
            <a:r>
              <a:rPr lang="zh-CN" altLang="en-US" sz="3200" dirty="0" smtClean="0"/>
              <a:t>       正确</a:t>
            </a:r>
            <a:r>
              <a:rPr lang="zh-CN" altLang="en-US" sz="3200" b="1" dirty="0" smtClean="0"/>
              <a:t>价</a:t>
            </a:r>
            <a:r>
              <a:rPr lang="zh-CN" altLang="en-US" sz="3200" dirty="0" smtClean="0"/>
              <a:t>值观的祝福</a:t>
            </a:r>
            <a:r>
              <a:rPr lang="en-US" altLang="zh-CN" sz="3200" dirty="0" smtClean="0"/>
              <a:t>------</a:t>
            </a:r>
            <a:r>
              <a:rPr lang="zh-CN" altLang="en-US" sz="3200" dirty="0" smtClean="0"/>
              <a:t>爱我的必蒙我父</a:t>
            </a:r>
            <a:r>
              <a:rPr lang="en-US" altLang="zh-CN" sz="3200" dirty="0" smtClean="0"/>
              <a:t>			</a:t>
            </a:r>
            <a:r>
              <a:rPr lang="zh-CN" altLang="en-US" sz="3200" dirty="0" smtClean="0"/>
              <a:t>爱他，我也要爱他，并且要向他显现</a:t>
            </a:r>
          </a:p>
          <a:p>
            <a:pPr>
              <a:lnSpc>
                <a:spcPct val="150000"/>
              </a:lnSpc>
            </a:pPr>
            <a:r>
              <a:rPr lang="zh-CN" altLang="en-US" sz="3200" dirty="0" smtClean="0"/>
              <a:t>        </a:t>
            </a:r>
            <a:r>
              <a:rPr lang="en-US" altLang="zh-CN" sz="3200" dirty="0" smtClean="0"/>
              <a:t>	</a:t>
            </a:r>
            <a:r>
              <a:rPr lang="zh-CN" altLang="en-US" sz="3200" dirty="0" smtClean="0"/>
              <a:t>神的显现必定带来</a:t>
            </a:r>
            <a:r>
              <a:rPr lang="zh-CN" altLang="en-US" sz="3200" dirty="0"/>
              <a:t>尊荣生命的恢复</a:t>
            </a:r>
            <a:endParaRPr lang="zh-CN" altLang="en-US" sz="3200" dirty="0" smtClean="0"/>
          </a:p>
          <a:p>
            <a:pPr>
              <a:lnSpc>
                <a:spcPct val="150000"/>
              </a:lnSpc>
            </a:pPr>
            <a:r>
              <a:rPr lang="en-US" altLang="zh-CN" sz="3200" dirty="0" smtClean="0"/>
              <a:t>	</a:t>
            </a:r>
            <a:r>
              <a:rPr lang="zh-CN" altLang="en-US" sz="3200" dirty="0" smtClean="0"/>
              <a:t>经历耶和华以勒</a:t>
            </a:r>
            <a:r>
              <a:rPr lang="en-US" altLang="zh-CN" sz="3200" dirty="0" smtClean="0"/>
              <a:t>----</a:t>
            </a:r>
            <a:r>
              <a:rPr lang="zh-CN" altLang="en-US" sz="3200" dirty="0" smtClean="0"/>
              <a:t>神必预备</a:t>
            </a:r>
            <a:r>
              <a:rPr lang="en-US" altLang="zh-CN" sz="3200" dirty="0" smtClean="0"/>
              <a:t>----</a:t>
            </a:r>
            <a:r>
              <a:rPr lang="zh-CN" altLang="en-US" sz="3200" dirty="0" smtClean="0"/>
              <a:t>神的</a:t>
            </a:r>
            <a:r>
              <a:rPr lang="en-US" altLang="zh-CN" sz="3200" dirty="0" smtClean="0"/>
              <a:t>			</a:t>
            </a:r>
            <a:r>
              <a:rPr lang="zh-CN" altLang="en-US" sz="3200" dirty="0" smtClean="0"/>
              <a:t>显现必定带下神的供应</a:t>
            </a:r>
            <a:r>
              <a:rPr lang="en-US" altLang="zh-CN" sz="3200" dirty="0" smtClean="0"/>
              <a:t>—</a:t>
            </a:r>
            <a:r>
              <a:rPr lang="zh-CN" altLang="en-US" sz="3200" dirty="0" smtClean="0"/>
              <a:t>生命的自由</a:t>
            </a:r>
            <a:r>
              <a:rPr lang="en-US" altLang="zh-CN" sz="3200" dirty="0" smtClean="0"/>
              <a:t>		</a:t>
            </a:r>
            <a:r>
              <a:rPr lang="zh-CN" altLang="en-US" sz="3200" dirty="0" smtClean="0"/>
              <a:t>与宽广</a:t>
            </a:r>
          </a:p>
          <a:p>
            <a:pPr>
              <a:lnSpc>
                <a:spcPct val="150000"/>
              </a:lnSpc>
            </a:pPr>
            <a:endParaRPr lang="en-US" altLang="zh-CN" sz="3200" dirty="0" smtClean="0"/>
          </a:p>
          <a:p>
            <a:pPr>
              <a:lnSpc>
                <a:spcPct val="150000"/>
              </a:lnSpc>
            </a:pPr>
            <a:r>
              <a:rPr lang="zh-CN" altLang="en-US" sz="3200" dirty="0" smtClean="0"/>
              <a:t>耶 和 华 的 眼 目 遍 察 全 地 ， 要 显 大 能 </a:t>
            </a:r>
            <a:r>
              <a:rPr lang="en-US" altLang="zh-CN" sz="3200" dirty="0" smtClean="0"/>
              <a:t>	</a:t>
            </a:r>
            <a:r>
              <a:rPr lang="zh-CN" altLang="en-US" sz="3200" dirty="0" smtClean="0"/>
              <a:t>帮 助 向 他 心 存 诚 实 的 人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373269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1981200"/>
            <a:ext cx="7125113" cy="924475"/>
          </a:xfrm>
        </p:spPr>
        <p:txBody>
          <a:bodyPr/>
          <a:lstStyle/>
          <a:p>
            <a:pPr algn="ctr"/>
            <a:r>
              <a:rPr lang="zh-CN" altLang="en-US" sz="4000" dirty="0" smtClean="0"/>
              <a:t>第三篇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045206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123494"/>
            <a:ext cx="8134557" cy="4051437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arenR"/>
            </a:pPr>
            <a:r>
              <a:rPr lang="zh-CN" altLang="en-US" sz="3200" dirty="0" smtClean="0"/>
              <a:t>恢复人的尊荣</a:t>
            </a:r>
            <a:r>
              <a:rPr lang="en-US" altLang="zh-CN" sz="3200" dirty="0" smtClean="0"/>
              <a:t>---</a:t>
            </a:r>
            <a:r>
              <a:rPr lang="zh-CN" altLang="en-US" sz="3200" dirty="0" smtClean="0"/>
              <a:t>耶稣基督的救恩</a:t>
            </a:r>
            <a:endParaRPr lang="en-US" altLang="zh-CN" sz="3200" dirty="0" smtClean="0"/>
          </a:p>
          <a:p>
            <a:pPr marL="514350" indent="-514350">
              <a:buFont typeface="+mj-lt"/>
              <a:buAutoNum type="arabicParenR"/>
            </a:pPr>
            <a:r>
              <a:rPr lang="zh-CN" altLang="en-US" sz="3200" dirty="0" smtClean="0"/>
              <a:t>尊</a:t>
            </a:r>
            <a:r>
              <a:rPr lang="zh-CN" altLang="en-US" sz="3200" dirty="0"/>
              <a:t>荣的生命</a:t>
            </a:r>
            <a:r>
              <a:rPr lang="en-US" altLang="zh-CN" sz="3200" dirty="0"/>
              <a:t>---</a:t>
            </a:r>
            <a:r>
              <a:rPr lang="zh-CN" altLang="en-US" sz="3200" dirty="0"/>
              <a:t>价值观的重</a:t>
            </a:r>
            <a:r>
              <a:rPr lang="zh-CN" altLang="en-US" sz="3200" dirty="0" smtClean="0"/>
              <a:t>整</a:t>
            </a:r>
            <a:endParaRPr lang="en-US" altLang="zh-CN" sz="3200" dirty="0"/>
          </a:p>
          <a:p>
            <a:pPr marL="514350" indent="-514350">
              <a:buFont typeface="+mj-lt"/>
              <a:buAutoNum type="arabicParenR"/>
            </a:pPr>
            <a:r>
              <a:rPr lang="zh-CN" altLang="en-US" sz="3200" dirty="0"/>
              <a:t>尊</a:t>
            </a:r>
            <a:r>
              <a:rPr lang="zh-CN" altLang="en-US" sz="3200" dirty="0" smtClean="0"/>
              <a:t>荣</a:t>
            </a:r>
            <a:r>
              <a:rPr lang="zh-CN" altLang="en-US" sz="3200" dirty="0"/>
              <a:t>的</a:t>
            </a:r>
            <a:r>
              <a:rPr lang="zh-CN" altLang="en-US" sz="3200" dirty="0" smtClean="0"/>
              <a:t>生命</a:t>
            </a:r>
            <a:r>
              <a:rPr lang="en-US" altLang="zh-CN" sz="3200" dirty="0" smtClean="0"/>
              <a:t>---</a:t>
            </a:r>
            <a:r>
              <a:rPr lang="zh-CN" altLang="en-US" sz="3200" dirty="0" smtClean="0"/>
              <a:t>扎</a:t>
            </a:r>
            <a:r>
              <a:rPr lang="zh-CN" altLang="en-US" sz="3200" dirty="0"/>
              <a:t>根在基督里</a:t>
            </a:r>
            <a:r>
              <a:rPr lang="en-US" altLang="zh-CN" sz="3200" dirty="0"/>
              <a:t>---</a:t>
            </a:r>
            <a:r>
              <a:rPr lang="zh-CN" altLang="en-US" sz="3200" dirty="0"/>
              <a:t>建立属天的尊荣文</a:t>
            </a:r>
            <a:r>
              <a:rPr lang="zh-CN" altLang="en-US" sz="3200" dirty="0" smtClean="0"/>
              <a:t>化</a:t>
            </a:r>
            <a:endParaRPr lang="en-US" altLang="zh-CN" sz="3200" dirty="0" smtClean="0"/>
          </a:p>
          <a:p>
            <a:pPr marL="514350" indent="-514350">
              <a:buFont typeface="+mj-lt"/>
              <a:buAutoNum type="arabicParenR"/>
            </a:pPr>
            <a:r>
              <a:rPr lang="zh-CN" altLang="en-US" sz="3200" dirty="0"/>
              <a:t>尊</a:t>
            </a:r>
            <a:r>
              <a:rPr lang="zh-CN" altLang="en-US" sz="3200" dirty="0" smtClean="0"/>
              <a:t>荣</a:t>
            </a:r>
            <a:r>
              <a:rPr lang="zh-CN" altLang="en-US" sz="3200" dirty="0"/>
              <a:t>的</a:t>
            </a:r>
            <a:r>
              <a:rPr lang="zh-CN" altLang="en-US" sz="3200" dirty="0" smtClean="0"/>
              <a:t>生命</a:t>
            </a:r>
            <a:r>
              <a:rPr lang="en-US" altLang="zh-CN" sz="3200" dirty="0" smtClean="0"/>
              <a:t>---</a:t>
            </a:r>
            <a:r>
              <a:rPr lang="zh-CN" altLang="en-US" sz="3200" dirty="0" smtClean="0"/>
              <a:t>蒙</a:t>
            </a:r>
            <a:r>
              <a:rPr lang="zh-CN" altLang="en-US" sz="3200" dirty="0"/>
              <a:t>神恩宠（</a:t>
            </a:r>
            <a:r>
              <a:rPr lang="en-US" altLang="zh-CN" sz="3200" dirty="0"/>
              <a:t>favor)</a:t>
            </a:r>
            <a:r>
              <a:rPr lang="zh-CN" altLang="en-US" sz="3200" dirty="0"/>
              <a:t>的结</a:t>
            </a:r>
            <a:r>
              <a:rPr lang="zh-CN" altLang="en-US" sz="3200" dirty="0" smtClean="0"/>
              <a:t>果</a:t>
            </a:r>
            <a:endParaRPr lang="en-US" altLang="zh-CN" sz="3200" dirty="0" smtClean="0"/>
          </a:p>
          <a:p>
            <a:pPr marL="514350" indent="-514350">
              <a:buFont typeface="+mj-lt"/>
              <a:buAutoNum type="arabicParenR"/>
            </a:pPr>
            <a:r>
              <a:rPr lang="zh-CN" altLang="en-US" sz="3200" dirty="0" smtClean="0"/>
              <a:t>尊荣</a:t>
            </a:r>
            <a:r>
              <a:rPr lang="zh-CN" altLang="en-US" sz="3200" dirty="0"/>
              <a:t>的</a:t>
            </a:r>
            <a:r>
              <a:rPr lang="zh-CN" altLang="en-US" sz="3200" dirty="0" smtClean="0"/>
              <a:t>生命</a:t>
            </a:r>
            <a:r>
              <a:rPr lang="en-US" altLang="zh-CN" sz="3200" dirty="0" smtClean="0"/>
              <a:t>---</a:t>
            </a:r>
            <a:r>
              <a:rPr lang="zh-CN" altLang="en-US" sz="3200" dirty="0"/>
              <a:t>从永远规划今天</a:t>
            </a:r>
            <a:endParaRPr lang="en-US" sz="3200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590800" y="380999"/>
            <a:ext cx="387798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800" dirty="0" smtClean="0"/>
              <a:t>恢复人的尊荣</a:t>
            </a:r>
            <a:endParaRPr lang="en-US" sz="4800" dirty="0"/>
          </a:p>
        </p:txBody>
      </p:sp>
      <p:sp>
        <p:nvSpPr>
          <p:cNvPr id="2" name="Right Arrow 1"/>
          <p:cNvSpPr/>
          <p:nvPr/>
        </p:nvSpPr>
        <p:spPr>
          <a:xfrm>
            <a:off x="304800" y="3048000"/>
            <a:ext cx="609600" cy="457200"/>
          </a:xfrm>
          <a:prstGeom prst="right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4371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-2133600"/>
            <a:ext cx="7848600" cy="6857999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endParaRPr lang="en-US" altLang="zh-CN" sz="3200" dirty="0"/>
          </a:p>
          <a:p>
            <a:pPr algn="just"/>
            <a:r>
              <a:rPr lang="en-US" altLang="zh-CN" sz="3600" dirty="0"/>
              <a:t>[</a:t>
            </a:r>
            <a:r>
              <a:rPr lang="zh-CN" altLang="en-US" sz="3600" dirty="0"/>
              <a:t>何西阿书</a:t>
            </a:r>
            <a:r>
              <a:rPr lang="en-US" altLang="zh-CN" sz="3600" dirty="0"/>
              <a:t>14: 5] </a:t>
            </a:r>
            <a:r>
              <a:rPr lang="zh-CN" altLang="en-US" sz="3600" dirty="0"/>
              <a:t>我必向以色列如甘露，他必如百合花开放，如利巴嫩的树木扎根</a:t>
            </a:r>
            <a:r>
              <a:rPr lang="zh-CN" altLang="en-US" sz="3600" dirty="0" smtClean="0"/>
              <a:t>。</a:t>
            </a:r>
            <a:endParaRPr lang="zh-CN" altLang="en-US" sz="3600" dirty="0"/>
          </a:p>
        </p:txBody>
      </p:sp>
    </p:spTree>
    <p:extLst>
      <p:ext uri="{BB962C8B-B14F-4D97-AF65-F5344CB8AC3E}">
        <p14:creationId xmlns:p14="http://schemas.microsoft.com/office/powerpoint/2010/main" val="3908570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0"/>
            <a:ext cx="6705600" cy="6917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3375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09600"/>
            <a:ext cx="8686800" cy="5776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872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533400"/>
            <a:ext cx="8915400" cy="594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2912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" y="228600"/>
            <a:ext cx="8472407" cy="624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4541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1"/>
            <a:ext cx="8991600" cy="5638800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2800" dirty="0" smtClean="0"/>
              <a:t>尊荣生命的成长需要出代价</a:t>
            </a:r>
            <a:endParaRPr lang="en-US" altLang="zh-CN" sz="2800" dirty="0" smtClean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2800" dirty="0" smtClean="0"/>
              <a:t>我</a:t>
            </a:r>
            <a:r>
              <a:rPr lang="zh-CN" altLang="en-US" sz="2800" dirty="0"/>
              <a:t>们得救是本乎恩，也因着信 （以弗所</a:t>
            </a:r>
            <a:r>
              <a:rPr lang="en-US" altLang="zh-CN" sz="2800" dirty="0"/>
              <a:t>2</a:t>
            </a:r>
            <a:r>
              <a:rPr lang="zh-CN" altLang="en-US" sz="2800" dirty="0"/>
              <a:t>：</a:t>
            </a:r>
            <a:r>
              <a:rPr lang="en-US" altLang="zh-CN" sz="2800" dirty="0"/>
              <a:t>8</a:t>
            </a:r>
            <a:r>
              <a:rPr lang="zh-CN" altLang="en-US" sz="2800" dirty="0" smtClean="0"/>
              <a:t>）</a:t>
            </a:r>
            <a:endParaRPr lang="zh-CN" altLang="en-US" sz="2800" dirty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2800" dirty="0" smtClean="0"/>
              <a:t>在</a:t>
            </a:r>
            <a:r>
              <a:rPr lang="zh-CN" altLang="en-US" sz="2800" dirty="0"/>
              <a:t>地上的旅途中，我们有一个进入基督丰富生命的呼</a:t>
            </a:r>
            <a:r>
              <a:rPr lang="zh-CN" altLang="en-US" sz="2800" dirty="0" smtClean="0"/>
              <a:t>召</a:t>
            </a:r>
            <a:r>
              <a:rPr lang="en-US" altLang="zh-CN" sz="2800" dirty="0" smtClean="0"/>
              <a:t>(</a:t>
            </a:r>
            <a:r>
              <a:rPr lang="zh-CN" altLang="en-US" sz="2800" dirty="0" smtClean="0"/>
              <a:t>腓立比</a:t>
            </a:r>
            <a:r>
              <a:rPr lang="en-US" altLang="zh-CN" sz="2800" dirty="0" smtClean="0"/>
              <a:t>3</a:t>
            </a:r>
            <a:r>
              <a:rPr lang="zh-CN" altLang="en-US" sz="2800" dirty="0" smtClean="0"/>
              <a:t>：</a:t>
            </a:r>
            <a:r>
              <a:rPr lang="en-US" altLang="zh-CN" sz="2800" dirty="0" smtClean="0"/>
              <a:t>14</a:t>
            </a:r>
            <a:r>
              <a:rPr lang="zh-CN" altLang="en-US" sz="2800" dirty="0" smtClean="0"/>
              <a:t>）</a:t>
            </a:r>
            <a:endParaRPr lang="en-US" altLang="zh-CN" sz="2800" dirty="0" smtClean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 altLang="zh-CN" sz="1600" dirty="0" smtClean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2800" dirty="0"/>
              <a:t>进</a:t>
            </a:r>
            <a:r>
              <a:rPr lang="zh-CN" altLang="en-US" sz="2800" dirty="0" smtClean="0"/>
              <a:t>入呼召的三个步奏：</a:t>
            </a:r>
            <a:endParaRPr lang="zh-CN" altLang="en-US" sz="2800" dirty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800" dirty="0"/>
              <a:t>(1)  </a:t>
            </a:r>
            <a:r>
              <a:rPr lang="zh-CN" altLang="en-US" sz="2800" dirty="0"/>
              <a:t>圣灵通过神的话将神的蓝图启示给我</a:t>
            </a:r>
            <a:r>
              <a:rPr lang="zh-CN" altLang="en-US" sz="2800" dirty="0" smtClean="0"/>
              <a:t>们</a:t>
            </a:r>
            <a:endParaRPr lang="zh-CN" altLang="en-US" sz="2800" dirty="0"/>
          </a:p>
          <a:p>
            <a:pPr marL="796925" indent="-796925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800" dirty="0"/>
              <a:t>(2)  </a:t>
            </a:r>
            <a:r>
              <a:rPr lang="zh-CN" altLang="en-US" sz="2800" dirty="0"/>
              <a:t>这个过程中，我们有自己的责任 </a:t>
            </a:r>
            <a:r>
              <a:rPr lang="en-US" altLang="zh-CN" sz="2800" dirty="0"/>
              <a:t>—  </a:t>
            </a:r>
            <a:r>
              <a:rPr lang="zh-CN" altLang="en-US" sz="2800" dirty="0"/>
              <a:t>自由意志的选择 </a:t>
            </a:r>
            <a:r>
              <a:rPr lang="en-US" altLang="zh-CN" sz="2800" dirty="0"/>
              <a:t>— </a:t>
            </a:r>
            <a:r>
              <a:rPr lang="zh-CN" altLang="en-US" sz="2800" dirty="0"/>
              <a:t>信而顺</a:t>
            </a:r>
            <a:r>
              <a:rPr lang="zh-CN" altLang="en-US" sz="2800" dirty="0" smtClean="0"/>
              <a:t>服</a:t>
            </a:r>
            <a:endParaRPr lang="zh-CN" altLang="en-US" sz="2800" dirty="0"/>
          </a:p>
          <a:p>
            <a:pPr marL="796925" indent="-796925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800" dirty="0"/>
              <a:t>(3)  </a:t>
            </a:r>
            <a:r>
              <a:rPr lang="zh-CN" altLang="en-US" sz="2800" dirty="0"/>
              <a:t>当我们走偏，神就管教我们（希伯来 </a:t>
            </a:r>
            <a:r>
              <a:rPr lang="en-US" altLang="zh-CN" sz="2800" dirty="0"/>
              <a:t>12</a:t>
            </a:r>
            <a:r>
              <a:rPr lang="zh-CN" altLang="en-US" sz="2800" dirty="0"/>
              <a:t>：</a:t>
            </a:r>
            <a:r>
              <a:rPr lang="en-US" altLang="zh-CN" sz="2800" dirty="0"/>
              <a:t>8</a:t>
            </a:r>
            <a:r>
              <a:rPr lang="zh-CN" altLang="en-US" sz="2800" dirty="0" smtClean="0"/>
              <a:t>）</a:t>
            </a:r>
            <a:endParaRPr lang="zh-CN" altLang="en-US" sz="2800" dirty="0"/>
          </a:p>
          <a:p>
            <a:pPr marL="796925" indent="-58738"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2800" dirty="0"/>
              <a:t>很多信徒被原生家庭的文化所束</a:t>
            </a:r>
            <a:r>
              <a:rPr lang="zh-CN" altLang="en-US" sz="2800" dirty="0" smtClean="0"/>
              <a:t>缚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254588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838200"/>
            <a:ext cx="7125112" cy="5334000"/>
          </a:xfrm>
        </p:spPr>
        <p:txBody>
          <a:bodyPr>
            <a:normAutofit fontScale="92500" lnSpcReduction="20000"/>
          </a:bodyPr>
          <a:lstStyle/>
          <a:p>
            <a:pPr marL="117475" indent="-58738"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3000" dirty="0"/>
              <a:t>在成为基督徒之前，我们都完全沉浸在原生文化中</a:t>
            </a:r>
          </a:p>
          <a:p>
            <a:pPr marL="117475" indent="-58738"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3000" dirty="0"/>
              <a:t>儿子</a:t>
            </a:r>
            <a:r>
              <a:rPr lang="zh-CN" altLang="en-US" sz="3000" dirty="0" smtClean="0"/>
              <a:t>像</a:t>
            </a:r>
            <a:r>
              <a:rPr lang="zh-CN" altLang="en-US" sz="3000" dirty="0"/>
              <a:t>父亲</a:t>
            </a:r>
            <a:r>
              <a:rPr lang="zh-CN" altLang="en-US" sz="3000" dirty="0" smtClean="0"/>
              <a:t>，女</a:t>
            </a:r>
            <a:r>
              <a:rPr lang="zh-CN" altLang="en-US" sz="3000" dirty="0"/>
              <a:t>儿</a:t>
            </a:r>
            <a:r>
              <a:rPr lang="zh-CN" altLang="en-US" sz="3000" dirty="0" smtClean="0"/>
              <a:t>像</a:t>
            </a:r>
            <a:r>
              <a:rPr lang="zh-CN" altLang="en-US" sz="3000" dirty="0"/>
              <a:t>母</a:t>
            </a:r>
            <a:r>
              <a:rPr lang="zh-CN" altLang="en-US" sz="3000" dirty="0" smtClean="0"/>
              <a:t>亲</a:t>
            </a:r>
            <a:endParaRPr lang="zh-CN" altLang="en-US" sz="3000" dirty="0"/>
          </a:p>
          <a:p>
            <a:pPr marL="117475" indent="-58738"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3000" dirty="0"/>
              <a:t>亚伯拉罕也曾受到同样的影</a:t>
            </a:r>
            <a:r>
              <a:rPr lang="zh-CN" altLang="en-US" sz="3000" dirty="0" smtClean="0"/>
              <a:t>响</a:t>
            </a:r>
            <a:r>
              <a:rPr lang="en-US" altLang="zh-CN" sz="3000" dirty="0" smtClean="0"/>
              <a:t>---</a:t>
            </a:r>
            <a:r>
              <a:rPr lang="zh-CN" altLang="en-US" sz="3000" dirty="0" smtClean="0"/>
              <a:t>神要我们脱离</a:t>
            </a:r>
            <a:endParaRPr lang="en-US" altLang="zh-CN" sz="3000" dirty="0" smtClean="0"/>
          </a:p>
          <a:p>
            <a:pPr marL="796925" indent="-58738">
              <a:spcBef>
                <a:spcPts val="0"/>
              </a:spcBef>
              <a:spcAft>
                <a:spcPts val="0"/>
              </a:spcAft>
              <a:buNone/>
            </a:pPr>
            <a:endParaRPr lang="en-US" sz="3200" dirty="0"/>
          </a:p>
          <a:p>
            <a:pPr algn="just"/>
            <a:r>
              <a:rPr lang="en-US" altLang="zh-CN" sz="3200" dirty="0" smtClean="0"/>
              <a:t>[</a:t>
            </a:r>
            <a:r>
              <a:rPr lang="zh-CN" altLang="en-US" sz="3200" dirty="0"/>
              <a:t>创世纪</a:t>
            </a:r>
            <a:r>
              <a:rPr lang="en-US" altLang="zh-CN" sz="3200" dirty="0"/>
              <a:t>12:1] </a:t>
            </a:r>
            <a:r>
              <a:rPr lang="zh-CN" altLang="en-US" sz="3200" dirty="0"/>
              <a:t>耶和华对亚伯兰说，你要离开本地，本族，父家，往我所要指示你的地去。</a:t>
            </a:r>
            <a:r>
              <a:rPr lang="en-US" altLang="zh-CN" sz="3200" dirty="0"/>
              <a:t>2 </a:t>
            </a:r>
            <a:r>
              <a:rPr lang="zh-CN" altLang="en-US" sz="3200" dirty="0"/>
              <a:t>我必叫你成为大国，我必赐福给你，叫你的名为大，你也要叫别人得福。</a:t>
            </a:r>
            <a:r>
              <a:rPr lang="en-US" altLang="zh-CN" sz="3200" dirty="0"/>
              <a:t>3 </a:t>
            </a:r>
            <a:r>
              <a:rPr lang="zh-CN" altLang="en-US" sz="3200" dirty="0"/>
              <a:t>为你祝福的，我必赐福与他。那咒诅你的，我必咒诅他，地上的万族都要因你得福。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39934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2400"/>
            <a:ext cx="8686800" cy="6476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3200" dirty="0" smtClean="0"/>
              <a:t>拥</a:t>
            </a:r>
            <a:r>
              <a:rPr lang="zh-CN" altLang="en-US" sz="3200" dirty="0"/>
              <a:t>抱基督的丰富</a:t>
            </a:r>
            <a:r>
              <a:rPr lang="en-US" altLang="zh-CN" sz="3200" dirty="0"/>
              <a:t>, </a:t>
            </a:r>
            <a:r>
              <a:rPr lang="zh-CN" altLang="en-US" sz="3200" dirty="0"/>
              <a:t>我们都有和亚伯拉罕一样的</a:t>
            </a:r>
            <a:r>
              <a:rPr lang="zh-CN" altLang="en-US" sz="3200" dirty="0" smtClean="0"/>
              <a:t>呼</a:t>
            </a:r>
            <a:r>
              <a:rPr lang="en-US" altLang="zh-CN" sz="3200" dirty="0" smtClean="0"/>
              <a:t>			</a:t>
            </a:r>
            <a:r>
              <a:rPr lang="zh-CN" altLang="en-US" sz="3200" dirty="0" smtClean="0"/>
              <a:t>召 </a:t>
            </a:r>
            <a:r>
              <a:rPr lang="en-US" altLang="zh-CN" sz="3200" dirty="0" smtClean="0"/>
              <a:t>—</a:t>
            </a:r>
            <a:r>
              <a:rPr lang="zh-CN" altLang="en-US" sz="3200" dirty="0" smtClean="0"/>
              <a:t>改</a:t>
            </a:r>
            <a:r>
              <a:rPr lang="zh-CN" altLang="en-US" sz="3200" dirty="0"/>
              <a:t>变我们的文</a:t>
            </a:r>
            <a:r>
              <a:rPr lang="zh-CN" altLang="en-US" sz="3200" dirty="0" smtClean="0"/>
              <a:t>化</a:t>
            </a:r>
            <a:endParaRPr lang="zh-CN" altLang="en-US" sz="3200" dirty="0"/>
          </a:p>
          <a:p>
            <a:pPr marL="1547813" indent="-1149350">
              <a:buNone/>
              <a:tabLst>
                <a:tab pos="855663" algn="l"/>
              </a:tabLst>
            </a:pPr>
            <a:r>
              <a:rPr lang="zh-CN" altLang="en-US" sz="3200" dirty="0" smtClean="0"/>
              <a:t>你</a:t>
            </a:r>
            <a:r>
              <a:rPr lang="zh-CN" altLang="en-US" sz="3200" dirty="0"/>
              <a:t>要离开本地，本族，父家，往我所要指示你的地</a:t>
            </a:r>
            <a:r>
              <a:rPr lang="zh-CN" altLang="en-US" sz="3200" dirty="0" smtClean="0"/>
              <a:t>去</a:t>
            </a:r>
            <a:endParaRPr lang="zh-CN" altLang="en-US" sz="3200" dirty="0"/>
          </a:p>
          <a:p>
            <a:pPr marL="1547813" indent="-1149350">
              <a:buNone/>
              <a:tabLst>
                <a:tab pos="855663" algn="l"/>
              </a:tabLst>
            </a:pPr>
            <a:r>
              <a:rPr lang="zh-CN" altLang="en-US" sz="3200" dirty="0" smtClean="0"/>
              <a:t>我</a:t>
            </a:r>
            <a:r>
              <a:rPr lang="zh-CN" altLang="en-US" sz="3200" dirty="0"/>
              <a:t>必叫你成为大国，我必赐福给你，叫你的名为大，你也要叫别人得</a:t>
            </a:r>
            <a:r>
              <a:rPr lang="zh-CN" altLang="en-US" sz="3200" dirty="0" smtClean="0"/>
              <a:t>福</a:t>
            </a:r>
            <a:endParaRPr lang="zh-CN" altLang="en-US" sz="3200" dirty="0"/>
          </a:p>
          <a:p>
            <a:pPr marL="1547813" indent="-1149350">
              <a:buNone/>
              <a:tabLst>
                <a:tab pos="855663" algn="l"/>
              </a:tabLst>
            </a:pPr>
            <a:r>
              <a:rPr lang="zh-CN" altLang="en-US" sz="3200" dirty="0" smtClean="0"/>
              <a:t>为</a:t>
            </a:r>
            <a:r>
              <a:rPr lang="zh-CN" altLang="en-US" sz="3200" dirty="0"/>
              <a:t>你祝福的，我必赐福与他。那咒诅你的，我必咒诅</a:t>
            </a:r>
            <a:r>
              <a:rPr lang="zh-CN" altLang="en-US" sz="3200" dirty="0" smtClean="0"/>
              <a:t>他</a:t>
            </a:r>
            <a:endParaRPr lang="zh-CN" altLang="en-US" sz="3200" dirty="0"/>
          </a:p>
          <a:p>
            <a:pPr marL="1547813" indent="-1149350">
              <a:buNone/>
              <a:tabLst>
                <a:tab pos="855663" algn="l"/>
              </a:tabLst>
            </a:pPr>
            <a:r>
              <a:rPr lang="zh-CN" altLang="en-US" sz="3200" dirty="0" smtClean="0"/>
              <a:t>地</a:t>
            </a:r>
            <a:r>
              <a:rPr lang="zh-CN" altLang="en-US" sz="3200" dirty="0"/>
              <a:t>上的万族都要因你得福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146614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838200"/>
            <a:ext cx="7125112" cy="4051437"/>
          </a:xfrm>
        </p:spPr>
        <p:txBody>
          <a:bodyPr>
            <a:normAutofit/>
          </a:bodyPr>
          <a:lstStyle/>
          <a:p>
            <a:r>
              <a:rPr lang="en-US" altLang="zh-CN" sz="3200" dirty="0"/>
              <a:t>[</a:t>
            </a:r>
            <a:r>
              <a:rPr lang="zh-CN" altLang="en-US" sz="3200" dirty="0"/>
              <a:t>罗马书</a:t>
            </a:r>
            <a:r>
              <a:rPr lang="en-US" altLang="zh-CN" sz="3200" dirty="0"/>
              <a:t>12:1] </a:t>
            </a:r>
            <a:r>
              <a:rPr lang="zh-CN" altLang="en-US" sz="3200" dirty="0"/>
              <a:t>所以弟兄们，我以神的慈悲劝你们，将身体献上，当作活祭，是圣洁的，是神所喜悦的。你们如此事奉，乃是理所当然的。</a:t>
            </a:r>
            <a:r>
              <a:rPr lang="en-US" altLang="zh-CN" sz="3200" dirty="0"/>
              <a:t>2 </a:t>
            </a:r>
            <a:r>
              <a:rPr lang="zh-CN" altLang="en-US" sz="3200" dirty="0"/>
              <a:t>不要效法这个世界。只要心意更新而变化，叫你们察验何为神的善良，纯全可喜悦的旨意。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459827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"/>
            <a:ext cx="8839200" cy="5410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3200" dirty="0" smtClean="0"/>
              <a:t>   持</a:t>
            </a:r>
            <a:r>
              <a:rPr lang="zh-CN" altLang="en-US" sz="3200" dirty="0"/>
              <a:t>续不断</a:t>
            </a:r>
            <a:r>
              <a:rPr lang="zh-CN" altLang="en-US" sz="3200" dirty="0" smtClean="0"/>
              <a:t>的成长之路</a:t>
            </a:r>
            <a:endParaRPr lang="zh-CN" altLang="en-US" sz="3200" dirty="0"/>
          </a:p>
          <a:p>
            <a:pPr marL="1770063" indent="-1770063">
              <a:buNone/>
            </a:pPr>
            <a:r>
              <a:rPr lang="zh-CN" altLang="en-US" sz="3200" dirty="0"/>
              <a:t>       </a:t>
            </a:r>
            <a:r>
              <a:rPr lang="zh-CN" altLang="en-US" sz="3200" dirty="0" smtClean="0"/>
              <a:t>不</a:t>
            </a:r>
            <a:r>
              <a:rPr lang="zh-CN" altLang="en-US" sz="3200" dirty="0"/>
              <a:t>要效法这个世界 </a:t>
            </a:r>
            <a:r>
              <a:rPr lang="en-US" altLang="zh-CN" sz="3200" dirty="0"/>
              <a:t>– </a:t>
            </a:r>
            <a:r>
              <a:rPr lang="zh-CN" altLang="en-US" sz="3200" dirty="0"/>
              <a:t>这是一个不间断的过</a:t>
            </a:r>
            <a:r>
              <a:rPr lang="zh-CN" altLang="en-US" sz="3200" dirty="0" smtClean="0"/>
              <a:t>程</a:t>
            </a:r>
            <a:endParaRPr lang="zh-CN" altLang="en-US" sz="3200" dirty="0"/>
          </a:p>
          <a:p>
            <a:pPr marL="0" indent="0">
              <a:buNone/>
            </a:pPr>
            <a:r>
              <a:rPr lang="zh-CN" altLang="en-US" sz="3200" dirty="0"/>
              <a:t>       </a:t>
            </a:r>
            <a:r>
              <a:rPr lang="zh-CN" altLang="en-US" sz="3200" dirty="0" smtClean="0"/>
              <a:t>心</a:t>
            </a:r>
            <a:r>
              <a:rPr lang="zh-CN" altLang="en-US" sz="3200" dirty="0"/>
              <a:t>意更新而变化 </a:t>
            </a:r>
            <a:r>
              <a:rPr lang="en-US" altLang="zh-CN" sz="3200" dirty="0"/>
              <a:t>– </a:t>
            </a:r>
            <a:r>
              <a:rPr lang="zh-CN" altLang="en-US" sz="3200" dirty="0"/>
              <a:t>这是一个不间断的过程</a:t>
            </a:r>
          </a:p>
          <a:p>
            <a:pPr marL="1828800" indent="-1828800">
              <a:buNone/>
            </a:pPr>
            <a:r>
              <a:rPr lang="zh-CN" altLang="en-US" sz="3200" dirty="0"/>
              <a:t>       </a:t>
            </a:r>
            <a:r>
              <a:rPr lang="zh-CN" altLang="en-US" sz="3200" dirty="0" smtClean="0"/>
              <a:t>察</a:t>
            </a:r>
            <a:r>
              <a:rPr lang="zh-CN" altLang="en-US" sz="3200" dirty="0"/>
              <a:t>验何为神的善良，纯全可喜悦的旨意 </a:t>
            </a:r>
            <a:r>
              <a:rPr lang="en-US" altLang="zh-CN" sz="3200" dirty="0"/>
              <a:t>– </a:t>
            </a:r>
            <a:r>
              <a:rPr lang="zh-CN" altLang="en-US" sz="3200" dirty="0"/>
              <a:t>这也是一个不间断的</a:t>
            </a:r>
            <a:r>
              <a:rPr lang="zh-CN" altLang="en-US" sz="3200" dirty="0" smtClean="0"/>
              <a:t>过</a:t>
            </a:r>
            <a:endParaRPr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3722683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497" y="304800"/>
            <a:ext cx="8610600" cy="6324599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3200" dirty="0"/>
              <a:t> 怎样培养神国的思维方</a:t>
            </a:r>
            <a:r>
              <a:rPr lang="zh-CN" altLang="en-US" sz="3200" dirty="0" smtClean="0"/>
              <a:t>式</a:t>
            </a:r>
            <a:endParaRPr lang="zh-CN" altLang="en-US" sz="3200" dirty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3200" dirty="0"/>
              <a:t>      </a:t>
            </a:r>
            <a:r>
              <a:rPr lang="zh-CN" altLang="en-US" sz="3200" dirty="0" smtClean="0"/>
              <a:t>拒</a:t>
            </a:r>
            <a:r>
              <a:rPr lang="zh-CN" altLang="en-US" sz="3200" dirty="0"/>
              <a:t>绝成为一个机会主义者 </a:t>
            </a:r>
            <a:r>
              <a:rPr lang="en-US" altLang="zh-CN" sz="3200" dirty="0"/>
              <a:t>— </a:t>
            </a:r>
            <a:r>
              <a:rPr lang="zh-CN" altLang="en-US" sz="3200" dirty="0"/>
              <a:t>付上一个</a:t>
            </a:r>
            <a:r>
              <a:rPr lang="zh-CN" altLang="en-US" sz="3200" dirty="0" smtClean="0"/>
              <a:t>信</a:t>
            </a:r>
            <a:r>
              <a:rPr lang="en-US" altLang="zh-CN" sz="3200" dirty="0" smtClean="0"/>
              <a:t>				</a:t>
            </a:r>
            <a:r>
              <a:rPr lang="zh-CN" altLang="en-US" sz="3200" dirty="0" smtClean="0"/>
              <a:t>徒</a:t>
            </a:r>
            <a:r>
              <a:rPr lang="zh-CN" altLang="en-US" sz="3200" dirty="0"/>
              <a:t>的代</a:t>
            </a:r>
            <a:r>
              <a:rPr lang="zh-CN" altLang="en-US" sz="3200" dirty="0" smtClean="0"/>
              <a:t>价</a:t>
            </a:r>
            <a:endParaRPr lang="zh-CN" altLang="en-US" sz="3200" dirty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3200" dirty="0"/>
              <a:t>      </a:t>
            </a:r>
            <a:r>
              <a:rPr lang="zh-CN" altLang="en-US" sz="3200" dirty="0" smtClean="0"/>
              <a:t>花</a:t>
            </a:r>
            <a:r>
              <a:rPr lang="zh-CN" altLang="en-US" sz="3200" dirty="0"/>
              <a:t>时间与神亲近 </a:t>
            </a:r>
            <a:r>
              <a:rPr lang="en-US" altLang="zh-CN" sz="3200" dirty="0"/>
              <a:t>– </a:t>
            </a:r>
            <a:r>
              <a:rPr lang="zh-CN" altLang="en-US" sz="3200" dirty="0"/>
              <a:t>亲自遇见</a:t>
            </a:r>
            <a:r>
              <a:rPr lang="zh-CN" altLang="en-US" sz="3200" dirty="0" smtClean="0"/>
              <a:t>神</a:t>
            </a:r>
            <a:endParaRPr lang="zh-CN" altLang="en-US" sz="3200" dirty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3200" dirty="0" smtClean="0"/>
              <a:t>			</a:t>
            </a:r>
            <a:r>
              <a:rPr lang="zh-CN" altLang="en-US" sz="3200" dirty="0" smtClean="0"/>
              <a:t>神</a:t>
            </a:r>
            <a:r>
              <a:rPr lang="zh-CN" altLang="en-US" sz="3200" dirty="0"/>
              <a:t>对我们如甘</a:t>
            </a:r>
            <a:r>
              <a:rPr lang="zh-CN" altLang="en-US" sz="3200" dirty="0" smtClean="0"/>
              <a:t>露</a:t>
            </a:r>
            <a:endParaRPr lang="zh-CN" altLang="en-US" sz="3200" dirty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3200" dirty="0" smtClean="0"/>
              <a:t>			</a:t>
            </a:r>
            <a:r>
              <a:rPr lang="zh-CN" altLang="en-US" sz="3200" dirty="0" smtClean="0"/>
              <a:t>我</a:t>
            </a:r>
            <a:r>
              <a:rPr lang="zh-CN" altLang="en-US" sz="3200" dirty="0"/>
              <a:t>们必如百合花开放 </a:t>
            </a:r>
            <a:r>
              <a:rPr lang="en-US" altLang="zh-CN" sz="3200" dirty="0"/>
              <a:t>– </a:t>
            </a:r>
            <a:r>
              <a:rPr lang="zh-CN" altLang="en-US" sz="3200" dirty="0"/>
              <a:t>看得见</a:t>
            </a:r>
            <a:r>
              <a:rPr lang="zh-CN" altLang="en-US" sz="3200" dirty="0" smtClean="0"/>
              <a:t>的</a:t>
            </a:r>
            <a:endParaRPr lang="zh-CN" altLang="en-US" sz="3200" dirty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3200" dirty="0" smtClean="0"/>
              <a:t>			</a:t>
            </a:r>
            <a:r>
              <a:rPr lang="zh-CN" altLang="en-US" sz="3200" dirty="0" smtClean="0"/>
              <a:t>我</a:t>
            </a:r>
            <a:r>
              <a:rPr lang="zh-CN" altLang="en-US" sz="3200" dirty="0"/>
              <a:t>们如利巴嫩的树木（柏树）扎根 </a:t>
            </a:r>
            <a:r>
              <a:rPr lang="en-US" altLang="zh-CN" sz="3200" dirty="0"/>
              <a:t>– </a:t>
            </a:r>
            <a:r>
              <a:rPr lang="zh-CN" altLang="en-US" sz="3200" dirty="0" smtClean="0"/>
              <a:t>看</a:t>
            </a:r>
            <a:r>
              <a:rPr lang="en-US" altLang="zh-CN" sz="3200" dirty="0" smtClean="0"/>
              <a:t>			</a:t>
            </a:r>
            <a:r>
              <a:rPr lang="zh-CN" altLang="en-US" sz="3200" dirty="0" smtClean="0"/>
              <a:t>不</a:t>
            </a:r>
            <a:r>
              <a:rPr lang="zh-CN" altLang="en-US" sz="3200" dirty="0"/>
              <a:t>见</a:t>
            </a:r>
            <a:r>
              <a:rPr lang="zh-CN" altLang="en-US" sz="3200" dirty="0" smtClean="0"/>
              <a:t>的</a:t>
            </a:r>
            <a:endParaRPr lang="zh-CN" altLang="en-US" sz="3200" dirty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3200" dirty="0" smtClean="0"/>
              <a:t>		</a:t>
            </a:r>
            <a:r>
              <a:rPr lang="zh-CN" altLang="en-US" sz="3200" dirty="0" smtClean="0"/>
              <a:t>与</a:t>
            </a:r>
            <a:r>
              <a:rPr lang="zh-CN" altLang="en-US" sz="3200" dirty="0"/>
              <a:t>对的人相交 </a:t>
            </a:r>
            <a:r>
              <a:rPr lang="en-US" altLang="zh-CN" sz="3200" dirty="0"/>
              <a:t>– </a:t>
            </a:r>
            <a:r>
              <a:rPr lang="zh-CN" altLang="en-US" sz="3200" dirty="0"/>
              <a:t>从你最亲密的朋友中可</a:t>
            </a:r>
            <a:r>
              <a:rPr lang="zh-CN" altLang="en-US" sz="3200" dirty="0" smtClean="0"/>
              <a:t>以</a:t>
            </a:r>
            <a:r>
              <a:rPr lang="en-US" altLang="zh-CN" sz="3200" dirty="0" smtClean="0"/>
              <a:t>			</a:t>
            </a:r>
            <a:r>
              <a:rPr lang="zh-CN" altLang="en-US" sz="3200" dirty="0" smtClean="0"/>
              <a:t>看</a:t>
            </a:r>
            <a:r>
              <a:rPr lang="zh-CN" altLang="en-US" sz="3200" dirty="0"/>
              <a:t>出你是怎样的人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190064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371600"/>
            <a:ext cx="7125112" cy="4051437"/>
          </a:xfrm>
        </p:spPr>
        <p:txBody>
          <a:bodyPr>
            <a:normAutofit fontScale="92500"/>
          </a:bodyPr>
          <a:lstStyle/>
          <a:p>
            <a:r>
              <a:rPr lang="en-US" altLang="zh-CN" sz="3600" dirty="0"/>
              <a:t>[</a:t>
            </a:r>
            <a:r>
              <a:rPr lang="zh-CN" altLang="en-US" sz="3600" dirty="0"/>
              <a:t>约翰福音</a:t>
            </a:r>
            <a:r>
              <a:rPr lang="en-US" altLang="zh-CN" sz="3600" dirty="0"/>
              <a:t>2:5] </a:t>
            </a:r>
            <a:r>
              <a:rPr lang="zh-CN" altLang="en-US" sz="3600" dirty="0"/>
              <a:t>他母亲对用人说，他告诉你们什么，你们就作什么</a:t>
            </a:r>
            <a:r>
              <a:rPr lang="zh-CN" altLang="en-US" sz="3600" dirty="0" smtClean="0"/>
              <a:t>。</a:t>
            </a:r>
            <a:endParaRPr lang="en-US" altLang="zh-CN" sz="3600" dirty="0" smtClean="0"/>
          </a:p>
          <a:p>
            <a:pPr marL="855663" indent="-855663">
              <a:buNone/>
            </a:pPr>
            <a:r>
              <a:rPr lang="en-US" altLang="zh-CN" sz="3600" dirty="0" smtClean="0"/>
              <a:t>——</a:t>
            </a:r>
            <a:r>
              <a:rPr lang="zh-CN" altLang="en-US" sz="3600" dirty="0" smtClean="0"/>
              <a:t>他</a:t>
            </a:r>
            <a:r>
              <a:rPr lang="zh-CN" altLang="en-US" sz="3600" dirty="0"/>
              <a:t>告诉你们什么，你们就作什么 </a:t>
            </a:r>
            <a:r>
              <a:rPr lang="en-US" altLang="zh-CN" sz="3600" dirty="0"/>
              <a:t>– </a:t>
            </a:r>
            <a:r>
              <a:rPr lang="zh-CN" altLang="en-US" sz="3600" dirty="0"/>
              <a:t>这还是一个不间断的过程 </a:t>
            </a:r>
            <a:endParaRPr lang="en-US" sz="3600" dirty="0"/>
          </a:p>
          <a:p>
            <a:endParaRPr lang="en-US" sz="3600" dirty="0"/>
          </a:p>
          <a:p>
            <a:pPr marL="0" indent="0">
              <a:buNone/>
            </a:pPr>
            <a:r>
              <a:rPr lang="en-US" sz="3600" dirty="0" smtClean="0"/>
              <a:t>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817382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7125112" cy="4051437"/>
          </a:xfrm>
        </p:spPr>
        <p:txBody>
          <a:bodyPr>
            <a:normAutofit/>
          </a:bodyPr>
          <a:lstStyle/>
          <a:p>
            <a:pPr marL="3200400" lvl="7" indent="0">
              <a:buNone/>
            </a:pPr>
            <a:r>
              <a:rPr lang="zh-CN" altLang="en-US" sz="3600" b="1" dirty="0" smtClean="0"/>
              <a:t>第四篇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400498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457200" y="1219200"/>
            <a:ext cx="8534400" cy="2595025"/>
          </a:xfrm>
        </p:spPr>
        <p:txBody>
          <a:bodyPr>
            <a:normAutofit/>
          </a:bodyPr>
          <a:lstStyle/>
          <a:p>
            <a:pPr algn="ctr"/>
            <a:r>
              <a:rPr lang="zh-CN" altLang="en-US" sz="4800" b="1" dirty="0"/>
              <a:t>生命的尊</a:t>
            </a:r>
            <a:r>
              <a:rPr lang="zh-CN" altLang="en-US" sz="4800" b="1" dirty="0" smtClean="0"/>
              <a:t>荣</a:t>
            </a:r>
            <a:r>
              <a:rPr lang="zh-CN" altLang="en-US" sz="4800" b="1" dirty="0" smtClean="0"/>
              <a:t>的恢复</a:t>
            </a:r>
            <a:r>
              <a:rPr lang="en-US" altLang="zh-CN" sz="4800" b="1" dirty="0" smtClean="0"/>
              <a:t/>
            </a:r>
            <a:br>
              <a:rPr lang="en-US" altLang="zh-CN" sz="4800" b="1" dirty="0" smtClean="0"/>
            </a:br>
            <a:r>
              <a:rPr lang="zh-CN" altLang="en-US" sz="4800" b="1" dirty="0" smtClean="0"/>
              <a:t>蒙神恩</a:t>
            </a:r>
            <a:r>
              <a:rPr lang="zh-CN" altLang="en-US" sz="4800" b="1" dirty="0" smtClean="0"/>
              <a:t>宠（</a:t>
            </a:r>
            <a:r>
              <a:rPr lang="en-US" altLang="zh-CN" sz="4800" b="1" dirty="0" smtClean="0"/>
              <a:t>favor)</a:t>
            </a:r>
            <a:r>
              <a:rPr lang="zh-CN" altLang="en-US" sz="4800" b="1" dirty="0" smtClean="0"/>
              <a:t>的结果</a:t>
            </a:r>
            <a:endParaRPr lang="en-US" sz="48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6558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123494"/>
            <a:ext cx="8134557" cy="4051437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arenR"/>
            </a:pPr>
            <a:r>
              <a:rPr lang="zh-CN" altLang="en-US" sz="3200" dirty="0" smtClean="0"/>
              <a:t>恢复人的尊荣</a:t>
            </a:r>
            <a:r>
              <a:rPr lang="en-US" altLang="zh-CN" sz="3200" dirty="0" smtClean="0"/>
              <a:t>---</a:t>
            </a:r>
            <a:r>
              <a:rPr lang="zh-CN" altLang="en-US" sz="3200" dirty="0" smtClean="0"/>
              <a:t>耶稣基督的救恩</a:t>
            </a:r>
            <a:endParaRPr lang="en-US" altLang="zh-CN" sz="3200" dirty="0" smtClean="0"/>
          </a:p>
          <a:p>
            <a:pPr marL="514350" indent="-514350">
              <a:buFont typeface="+mj-lt"/>
              <a:buAutoNum type="arabicParenR"/>
            </a:pPr>
            <a:r>
              <a:rPr lang="zh-CN" altLang="en-US" sz="3200" dirty="0" smtClean="0"/>
              <a:t>尊</a:t>
            </a:r>
            <a:r>
              <a:rPr lang="zh-CN" altLang="en-US" sz="3200" dirty="0"/>
              <a:t>荣的生命</a:t>
            </a:r>
            <a:r>
              <a:rPr lang="en-US" altLang="zh-CN" sz="3200" dirty="0"/>
              <a:t>---</a:t>
            </a:r>
            <a:r>
              <a:rPr lang="zh-CN" altLang="en-US" sz="3200" dirty="0"/>
              <a:t>价值观的重</a:t>
            </a:r>
            <a:r>
              <a:rPr lang="zh-CN" altLang="en-US" sz="3200" dirty="0" smtClean="0"/>
              <a:t>整</a:t>
            </a:r>
            <a:endParaRPr lang="en-US" altLang="zh-CN" sz="3200" dirty="0"/>
          </a:p>
          <a:p>
            <a:pPr marL="514350" indent="-514350">
              <a:buFont typeface="+mj-lt"/>
              <a:buAutoNum type="arabicParenR"/>
            </a:pPr>
            <a:r>
              <a:rPr lang="zh-CN" altLang="en-US" sz="3200" dirty="0"/>
              <a:t>尊</a:t>
            </a:r>
            <a:r>
              <a:rPr lang="zh-CN" altLang="en-US" sz="3200" dirty="0" smtClean="0"/>
              <a:t>荣</a:t>
            </a:r>
            <a:r>
              <a:rPr lang="zh-CN" altLang="en-US" sz="3200" dirty="0"/>
              <a:t>的</a:t>
            </a:r>
            <a:r>
              <a:rPr lang="zh-CN" altLang="en-US" sz="3200" dirty="0" smtClean="0"/>
              <a:t>生命</a:t>
            </a:r>
            <a:r>
              <a:rPr lang="en-US" altLang="zh-CN" sz="3200" dirty="0" smtClean="0"/>
              <a:t>---</a:t>
            </a:r>
            <a:r>
              <a:rPr lang="zh-CN" altLang="en-US" sz="3200" dirty="0" smtClean="0"/>
              <a:t>扎</a:t>
            </a:r>
            <a:r>
              <a:rPr lang="zh-CN" altLang="en-US" sz="3200" dirty="0"/>
              <a:t>根在基督里</a:t>
            </a:r>
            <a:r>
              <a:rPr lang="en-US" altLang="zh-CN" sz="3200" dirty="0"/>
              <a:t>---</a:t>
            </a:r>
            <a:r>
              <a:rPr lang="zh-CN" altLang="en-US" sz="3200" dirty="0"/>
              <a:t>建立属天的尊荣文</a:t>
            </a:r>
            <a:r>
              <a:rPr lang="zh-CN" altLang="en-US" sz="3200" dirty="0" smtClean="0"/>
              <a:t>化</a:t>
            </a:r>
            <a:endParaRPr lang="en-US" altLang="zh-CN" sz="3200" dirty="0" smtClean="0"/>
          </a:p>
          <a:p>
            <a:pPr marL="514350" indent="-514350">
              <a:buFont typeface="+mj-lt"/>
              <a:buAutoNum type="arabicParenR"/>
            </a:pPr>
            <a:r>
              <a:rPr lang="zh-CN" altLang="en-US" sz="3200" dirty="0"/>
              <a:t>尊</a:t>
            </a:r>
            <a:r>
              <a:rPr lang="zh-CN" altLang="en-US" sz="3200" dirty="0" smtClean="0"/>
              <a:t>荣</a:t>
            </a:r>
            <a:r>
              <a:rPr lang="zh-CN" altLang="en-US" sz="3200" dirty="0"/>
              <a:t>的</a:t>
            </a:r>
            <a:r>
              <a:rPr lang="zh-CN" altLang="en-US" sz="3200" dirty="0" smtClean="0"/>
              <a:t>生命</a:t>
            </a:r>
            <a:r>
              <a:rPr lang="en-US" altLang="zh-CN" sz="3200" dirty="0" smtClean="0"/>
              <a:t>---</a:t>
            </a:r>
            <a:r>
              <a:rPr lang="zh-CN" altLang="en-US" sz="3200" dirty="0" smtClean="0"/>
              <a:t>蒙</a:t>
            </a:r>
            <a:r>
              <a:rPr lang="zh-CN" altLang="en-US" sz="3200" dirty="0"/>
              <a:t>神恩宠（</a:t>
            </a:r>
            <a:r>
              <a:rPr lang="en-US" altLang="zh-CN" sz="3200" dirty="0"/>
              <a:t>favor)</a:t>
            </a:r>
            <a:r>
              <a:rPr lang="zh-CN" altLang="en-US" sz="3200" dirty="0"/>
              <a:t>的结</a:t>
            </a:r>
            <a:r>
              <a:rPr lang="zh-CN" altLang="en-US" sz="3200" dirty="0" smtClean="0"/>
              <a:t>果</a:t>
            </a:r>
            <a:endParaRPr lang="en-US" altLang="zh-CN" sz="3200" dirty="0" smtClean="0"/>
          </a:p>
          <a:p>
            <a:pPr marL="514350" indent="-514350">
              <a:buFont typeface="+mj-lt"/>
              <a:buAutoNum type="arabicParenR"/>
            </a:pPr>
            <a:r>
              <a:rPr lang="zh-CN" altLang="en-US" sz="3200" dirty="0" smtClean="0"/>
              <a:t>尊荣</a:t>
            </a:r>
            <a:r>
              <a:rPr lang="zh-CN" altLang="en-US" sz="3200" dirty="0"/>
              <a:t>的</a:t>
            </a:r>
            <a:r>
              <a:rPr lang="zh-CN" altLang="en-US" sz="3200" dirty="0" smtClean="0"/>
              <a:t>生命</a:t>
            </a:r>
            <a:r>
              <a:rPr lang="en-US" altLang="zh-CN" sz="3200" dirty="0" smtClean="0"/>
              <a:t>---</a:t>
            </a:r>
            <a:r>
              <a:rPr lang="zh-CN" altLang="en-US" sz="3200" dirty="0"/>
              <a:t>从永远规划今天</a:t>
            </a:r>
            <a:endParaRPr lang="en-US" sz="3200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590800" y="380999"/>
            <a:ext cx="387798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800" dirty="0" smtClean="0"/>
              <a:t>恢复人的尊荣</a:t>
            </a:r>
            <a:endParaRPr lang="en-US" sz="4800" dirty="0"/>
          </a:p>
        </p:txBody>
      </p:sp>
      <p:sp>
        <p:nvSpPr>
          <p:cNvPr id="2" name="Right Arrow 1"/>
          <p:cNvSpPr/>
          <p:nvPr/>
        </p:nvSpPr>
        <p:spPr>
          <a:xfrm>
            <a:off x="304800" y="4267200"/>
            <a:ext cx="609600" cy="457200"/>
          </a:xfrm>
          <a:prstGeom prst="right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7892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066800" y="685800"/>
            <a:ext cx="72390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 smtClean="0"/>
              <a:t>创世记 </a:t>
            </a:r>
            <a:r>
              <a:rPr lang="en-US" altLang="zh-CN" sz="3200" b="1" dirty="0" smtClean="0"/>
              <a:t>2:7 </a:t>
            </a:r>
            <a:r>
              <a:rPr lang="zh-CN" altLang="en-US" sz="3200" b="1" dirty="0" smtClean="0"/>
              <a:t>耶 和 华 神 用 地 上 的 尘 土 造 人 ， 将 生 气 吹 在 他 鼻 孔 里 ， 他 就 成 了 有 灵 的 活 人 ， 名 叫 亚 当 。</a:t>
            </a:r>
            <a:endParaRPr lang="en-US" altLang="zh-CN" sz="3200" b="1" dirty="0" smtClean="0"/>
          </a:p>
          <a:p>
            <a:r>
              <a:rPr lang="zh-CN" altLang="en-US" sz="3200" b="1" dirty="0"/>
              <a:t>创世</a:t>
            </a:r>
            <a:r>
              <a:rPr lang="zh-CN" altLang="en-US" sz="3200" b="1" dirty="0" smtClean="0"/>
              <a:t>记 </a:t>
            </a:r>
            <a:r>
              <a:rPr lang="en-US" altLang="zh-CN" sz="3200" b="1" dirty="0" smtClean="0"/>
              <a:t>2:19 </a:t>
            </a:r>
            <a:r>
              <a:rPr lang="zh-CN" altLang="en-US" sz="3200" b="1" dirty="0" smtClean="0"/>
              <a:t>耶 和 华 神 用 土 所 造 成 的 野 地 各 样 走 兽 和 空 中 各 样 飞 鸟 都 带 到 那 人 面 前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213633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Two Different Cultures in reference of God’s Favor</a:t>
            </a:r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3819525" y="2755900"/>
            <a:ext cx="6858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302500" y="4106863"/>
            <a:ext cx="712788" cy="7874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500" y="3036888"/>
            <a:ext cx="712788" cy="785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8950" y="2197100"/>
            <a:ext cx="712788" cy="785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9725" y="4827588"/>
            <a:ext cx="712788" cy="785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3488" y="3822700"/>
            <a:ext cx="712787" cy="785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7950" y="5219700"/>
            <a:ext cx="712788" cy="785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2175" y="1931988"/>
            <a:ext cx="712788" cy="785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9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0150" y="5386388"/>
            <a:ext cx="712788" cy="785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Oval 3"/>
          <p:cNvSpPr/>
          <p:nvPr/>
        </p:nvSpPr>
        <p:spPr>
          <a:xfrm>
            <a:off x="4089400" y="2235200"/>
            <a:ext cx="3505200" cy="3581400"/>
          </a:xfrm>
          <a:prstGeom prst="ellipse">
            <a:avLst/>
          </a:prstGeom>
          <a:solidFill>
            <a:schemeClr val="accent1">
              <a:alpha val="1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31757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50" y="3036888"/>
            <a:ext cx="712788" cy="785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Oval 17"/>
          <p:cNvSpPr/>
          <p:nvPr/>
        </p:nvSpPr>
        <p:spPr>
          <a:xfrm>
            <a:off x="457200" y="1758950"/>
            <a:ext cx="901700" cy="876300"/>
          </a:xfrm>
          <a:prstGeom prst="ellipse">
            <a:avLst/>
          </a:prstGeom>
          <a:solidFill>
            <a:schemeClr val="accent1">
              <a:alpha val="1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b="1">
              <a:solidFill>
                <a:prstClr val="white"/>
              </a:solidFill>
            </a:endParaRPr>
          </a:p>
        </p:txBody>
      </p:sp>
      <p:sp>
        <p:nvSpPr>
          <p:cNvPr id="31759" name="TextBox 8"/>
          <p:cNvSpPr txBox="1">
            <a:spLocks noChangeArrowheads="1"/>
          </p:cNvSpPr>
          <p:nvPr/>
        </p:nvSpPr>
        <p:spPr bwMode="auto">
          <a:xfrm>
            <a:off x="1600200" y="2324100"/>
            <a:ext cx="17843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kumimoji="0" lang="en-US" altLang="en-US" b="1">
                <a:solidFill>
                  <a:srgbClr val="000000"/>
                </a:solidFill>
              </a:rPr>
              <a:t>Kingdom Culture</a:t>
            </a:r>
          </a:p>
        </p:txBody>
      </p:sp>
      <p:sp>
        <p:nvSpPr>
          <p:cNvPr id="31760" name="TextBox 9"/>
          <p:cNvSpPr txBox="1">
            <a:spLocks noChangeArrowheads="1"/>
          </p:cNvSpPr>
          <p:nvPr/>
        </p:nvSpPr>
        <p:spPr bwMode="auto">
          <a:xfrm>
            <a:off x="1408113" y="3314700"/>
            <a:ext cx="24145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kumimoji="0" lang="en-US" altLang="en-US" b="1">
                <a:solidFill>
                  <a:srgbClr val="000000"/>
                </a:solidFill>
              </a:rPr>
              <a:t>Earthly Original Culture</a:t>
            </a:r>
          </a:p>
        </p:txBody>
      </p:sp>
      <p:sp>
        <p:nvSpPr>
          <p:cNvPr id="11" name="Right Arrow 10"/>
          <p:cNvSpPr/>
          <p:nvPr/>
        </p:nvSpPr>
        <p:spPr>
          <a:xfrm>
            <a:off x="4875213" y="3860800"/>
            <a:ext cx="552450" cy="3937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Down Arrow 11"/>
          <p:cNvSpPr/>
          <p:nvPr/>
        </p:nvSpPr>
        <p:spPr>
          <a:xfrm>
            <a:off x="5654675" y="2881313"/>
            <a:ext cx="374650" cy="64611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3" name="Right Arrow 22"/>
          <p:cNvSpPr/>
          <p:nvPr/>
        </p:nvSpPr>
        <p:spPr>
          <a:xfrm flipH="1">
            <a:off x="6440488" y="3836988"/>
            <a:ext cx="590550" cy="3937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4" name="Down Arrow 23"/>
          <p:cNvSpPr/>
          <p:nvPr/>
        </p:nvSpPr>
        <p:spPr>
          <a:xfrm flipV="1">
            <a:off x="5730875" y="4608513"/>
            <a:ext cx="298450" cy="55086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1765" name="AutoShape 11" descr="data:image/jpeg;base64,/9j/4AAQSkZJRgABAQAAAQABAAD/2wCEAAkGBxQTEhMUEhQUFBUWFxgXFBQYFhcVFRUXGRsXHBcYGBccHiogGBwmHhQVITEhJSkrLy4uGh8zODMsNygtLywBCgoKDg0OFxAQGiwkHCQsLCwsLCwsLywsLCwsLCwsLCwsLCwwLCwsLCwsLCwsLCwsLCwsLCwsLCwsLCwsLCwsNP/AABEIAPwAyAMBIgACEQEDEQH/xAAcAAEAAgMBAQEAAAAAAAAAAAAABgcDBAUIAgH/xABSEAABAwICBQUKCQUOBwAAAAABAAIDBBEFIQYHEjFBEyJRYXEIFCMyQoGRobHBJENEUmJywtHSVIKSk6IVU2Nkg4SUo7O0w9Ph4hYlMzR01PD/xAAVAQEBAAAAAAAAAAAAAAAAAAAAAf/EABgRAQEBAQEAAAAAAAAAAAAAAAARITEB/9oADAMBAAIRAxEAPwC62MWUBAF+oCIiAiIgIiICIiAiIgIih+n2sCnw1ljaWocLsgBsbfOefIb17zwQdzSPSGnooTNUyBjdzRvc93BrG73O6vcsWiWkUdfSsqYmua1xcNl9tppa4tN7EjhffxXlrSTSGorpjNUv2nHJrRcMjb81jb80es8SVfGoSW+F2+bPKPW13n8ZBYyIiAiIgIiICIiAiIgIiICIiAiIgIiICIiAvwlYqupbEx8jzssY0vcehrRcn0BeetY2tKSuvBS7UNNucb2km+tbxWfR48ehBa2melg/cytnw+dj5ICGOe2zhG7aYHWvkSGuNjmF5mnmc9znvc573Elz3Euc4neSTmSppoK//luOM4d7wutwuHSZ+tQdAXoXufn3w2QdFTIOy7Ij7yvPSv3ud3fAakfxk/2UX3ILVREQEREBERAREQEREBERAREQEREBERAWtideyCKSaU7LI2Oe89DWi57StlVh3QVU9uHxMabNlqGtkHzg1r3tHZtMafMEGHRzTOXFaLGOUYyNrIn8i0A3DHxy2DjfnO5m/LeqBacgrZ1HZwYw3gYI8u1tSD7lUse4dgQTrV074Ljbemgc79Hb+9QdTnVkzahxlvTh0vqDv9FBggK+e52d8EqhxFRf0xx/cVQyvHucn+BrR0Sxn0sP3ILhREQEREBERAREQEREBERAREQERY6idrGlz3NY0b3OIa0dpOQQZEXzG8OALSCDuINwewr6QFV3dCx3w+A9FUz1xzBWiqz7oFv/AC2M9FTGT+hKPeEEQ1BOu/EW8HQM9RlH2lU0e4dgVqdz4/4bVMv41Ne31XsH2/Wqt2bZdGXoQT3VG0OkxFh8vDpx62feoAw5DsVhalP+9qB00U4/aiVex7h2BB9K7e5xeNiubx2oT5iHj3FUkrl7nF3Prx1U59cyC7URfjnAC5NgN5QfqKNVOndC15Y2YzPG9sEclSW9TjE1wad+88F2sJxKOphjnhdtRyNDmOsRcHqOYQbaIiAiIgIiICIiAiIgLl6S4OKunfCdnMtc3bYJGbTHNe0PjOT2EtALeIvmN66iIKuw+gfDMWUMzcNqXZvw6YGWjncPjKY3BDT0x52ABa0hdv8A4oxGC4q8Le9oH/Vo5Wz7XZE7ZeAuvplGzkoppIuVjp5mTPaG7TmtaHeEaN52C5ryBmQ079x7FDWRzMbJE9sjHC7XtIc0jqIQR/C9PaKaQRGR0Mp3RTxvgeeobYAceoErLp9o1+6FFJT7Ww4kPjdwD2Zt2vonce1dbFMLhqGGOoiZKw+S9ocO0X3HrCiYwuqwsbVK6Sro25vpHnanhZxNNIc3gD4t3AWBuUFa6jqeSDGJoZWFkjaeVj2ne0iSE+fdv4g3VZ1LbPeOh7h6CQvTFVFDK+DGaG0xEZbKGDnT058YAb+WjLbhpzNiw52tVc2qOumLp4JKSaOVzpI3tkeNpjyXNNiywyO66DFqKscTc0+VTTN9cZ9gKrqPcOwK9dV+rSroawVNS6ENbG9oaxxe5xdbfdoAAtf0Lh1Oo2drjsVdPseSXte11uFwMr+dBVBK9FaldGXUVG+eoHJyVBDy12RZEwHYDug5vd1BwBzBWlgOragwyM1ldM2fkht7b2hsLOgtjuS917AXJubWAK61NQz4wWzVQfBh/jQ0dy2SpHkyVJG5h3iMb8idwuG+/TF9S/k8LhFTmQ+reSyjitfc+15jlbZZ0jNKjRuPk3TYvU98tbznNeeQo4wDceBB2X2PGQuKllPA2NrWMa1jWizWtAa1oG4ADIBc/SgU/ek5rGtfTtY50rS3aGy3PIdItcWzvZBGIK59bEafC4u9aQ811YY+RbsEZ96Q2BeSMts7IG8XKl+DYZHTQRQQi0cTQxo3mw4k8Sd5PSVxtDaqWLDYJMQeGObHd75CGFrLnk+VJsA7Y2Nrrus501w78vo/6RF+JCu8ijbtPcNHy6l/WtPvWN2sPDB8up/07oVKEUSdrMwofLYvMHn2NWM60cK/LGfoS/gQTFFF8H1g4fUzNggqA+R99luxI3asCSAXNAvYE+ZEEoREQERVdro0672iNHTu8PK3wjwbGGM9B4PdmB0C56EGHTfXJHA98NEwTyNJa6VxPItcMiGgZyWPRYdZVd1etnFXm4qGR532WRR27DtBxI86hACK1I9VaFaTfujQCZlmy2cyRvBkwHsN2uF+DgvzVxJTCjjhpmiN0QDZ4DcSRTfGCRpzvtA57jvGSpjUppP3rXCB7rQ1VmG+5so/6Tuq9yw9N29CtrS3AYajEKIAvgmIlldURO5OV8cPJjkS8ZkF0zT2MNrXUVNkREEVq6UUEzqmKzaWZ/wyMX2Y3uyFU0eSL7IkGQsds+Kb1frg0anonGopZZ2UkzzykTJZGshleSTzQbBjySepxI4gK+JYw4FrgCCCCCLgg5EEcQoxQUTXsqMMqhyjAzwZcTeWleSGAu37cZGwTcnKNxN3IPLb6qR3jSSO7XuPtKk2rvQx2JVNn3bTxWdUSno3hgPznWOfAXPRfaxjVlXRVppoYXysJvFPbwZjJydI/cwjiN+WQNwrZpNHGsihweA+DDRJiUwu0va+/g7g3D5SCN92xt4XarSMtFhgxOaN7mBuGU1hSQ25tU9uQmc395buYPK37jnP18xxhoDWgAAAAAWAA3ADgF9KAoxrLfKMMq+QjErjE5rm7yI3C0jg3ynBpJA6vMuvjGKcg1p5GeYuNg2GPlHZC+eYDR1kqJ49i+IVcLoKTD5oOWBjNRUPhYImuBDncm17nE2vbrQautTF2HAS+IksqGwNiLvGLHljs+vYBK85qfaz9JY5W02H0zuUp6JjYzL++yMYI7j6IAIuN5ceABMBQEREBCisbU/oKa2YVM7fgsLrgEZTyA5NHSxpzd0mwzzsE11K6CchGK6obaeRp5Fh3xRnyrcHvHoblxK/VayICIvxzrAk5Abyg1MXrDDBLKGOkMbHPEbBd7y0EhrRxJ3Lyxi1DX1c8tRJS1TnyuLnWp5iBwDRzdwAAHUFMtO9bVTJO+OglEUDDstka0OfLbe7acOa3oAHC981FDrBxP8ALp/S38KqNAaLVx+RVn9Gm/Cs7NC8RO6hqv1Th7V9P03xE766p80hb7LLVfpRXHfW1Z/nE34lFbjdA8SO6hqP0be9XtgdJV1tDTvqWvpa+lf4OR4Dg9zW7Jc5oObJGuLXC4N7kHILzy7SGrO+rqj/ADiX8S+BjdSCCKmouDcHlpLg9PjIPS7dI62Lm1OHSvI+MpHxzRu6w2RzHt45EHzrJHpxDe0lPXw23l9HOWj85jXBV7q91w+LBibuplUBYdkwG764y6QN6uQzXZtx2ku3aZskWflcWduzyzVGthuMwVDOUhlZIwGxIcOaRvDhvaeorW0goXSNjmgsZ4CXxZ82RpHhIXH5rwAL8HBjs9lV47CIq10sjooRi79h3IVsLmwsY0tDmRstaZoaCOUG0Sc+aCAJx/wZTtN6blKMnf3s8xMPbFnGe3ZuoPiq0vjcyIUo5aonuIoDzSwtye6oG+JsZuHXzuNkAldTAcJFNHs7Rkke4vmmcLOlkd4zz0bgANzWhoGQWHAtGqekdK+JpMsztqaZ7i+WQ/SceHULDqXYQFiqpxGx73eKxpc7ibNFz7FlUPiiqMQFUDUiKkMr4Y+RjAlkjZZryJnOIAL+VZcN8m4IQfkdVUV9RSSMgkp6SJ3fBllc1sk5McjI2Nia4lrfC7R27HIZAqL6baf0c80tC+qkgp2tImnhYXvlfexhY4A7LR5TrG/i5C95dp7h1a+i73w0xscQGOLnljmxAW2YzY2cchc7he2diPPOK6C4hTX5WjmsPKY3lWdt472HbZKJC3D9HB8rr3fydv8ACCGPRseXiLuwAfZCr2+duI3jiPMiCweW0cb8ViT/ADgX/bC+24no3+RYie14/wDYVdp/91oLTwJ2j9VURU0VBWh0ztlrnSO5uRNzszk2ABubZC6vbDqGOCJkMLQyONoaxo3AD29pzKr3U7oGaOLvmobapmaLNIzgjOez1PdkXdFgOBvZaAiIgKCa3m1slHyFDC+XliWzOYWgtjG9tiQede2XAHpUl0px2OipZaiXcxvNbxe85NYOsmwXnSu1oYpI9zu+jGCcmRsjDG9Qu0k+clXzNT1gbq3xQ/IpfO6Ie16yjVhiv5G/9bB/mLUk0+xM766fzODfYFrSaYYg7fW1X6549hTDXbi1TYqfkzW/Wmh9zisrNUOKn4mIdszPddRh2ktad9ZV/wBIl/EsEuNVB8apnPbNIfa5RUzGpzE/m04/lv8AavsamsR4upB2zO/AoA+ued8rz2yOPtKwOc07yD2m6uCxHaoK0b56Ads7/wDLXSwfSCs0fkigqXxVVLJtERxSiQx2I2jGSAWnnA7J5pztY3KqljAcgAT0AXUm0b0CrqwjkadzGHfLIDFEOu5F3fmgoR6FxcRYlQCekcHvaOWpJRcFk0ebR0tzBY4dBIXewbEW1MEM8fiyxtkb0gOANj1i9lX2g9AMIrY8OdVcsKmF0waWhmxMwgHYzOT2h5sf3rrUq0adyE1RRu8lzp4PpQTOLiB9SUyMtwbyfSoJGiLi4vjJD+96bZkqnC+zmWQNPxs1vFaN4bcOfaw4kBsY7gsdXHycrpWtvnyUr4iciLOLCNoZ7jkuJBoDFGxscFTXwNaLNDKp+y0dAa/aaN/QtjB5Z6eo71qZnVAma6Wnnc1jHXYGiWFwY0NyuHtNswXDyLmSoINLgOK03OpK8VTR8RVxtJd0gTssRl0hb1HpiWNHf9NPRvHjOLDNT9onjBa0fX2VK1hqqlkbHPkcGsaLuccgB1oIji+N4NVC0zqWqNsmtYKiXsa1gc++fBQOep0ajhklbSvk2JRGYyZRIXEEnZbLILtFs+i46VP4pDib3mCofHQs5m3COTfVSX5+zMRdsTea3aZYuJfzslXOlWruvq6x0cFPFTUcN2U21I1sezkXvs0ue573XJJFzYXOSRWm7THAm+Jg5P1hH+MqwdWbqCtY6pgw2KlMUmyx5jjLiQMyx4G8Xso3hmohvymsefoxRhlvznl1+PAK28Jw2KmhjggYGRxt2WNHAdZ3kk3JJzJJKI20REBERBxtJ9GKevYyOqa57GO2wA97OdYjPZIvkSuCzVLhI+Sk9s9R/mKbogiDNWOFD5HGe10jva5bDNXmGDdQ0/nZf2qTogj7NB8OHyGk88EZ9oWxBorQs8SjpW9kEQ9jV2EQaTMHpxughHZGwe5ZW0MQ3RsHY1v3LYRB8NiaNwA8wX2iIPLOsbGZTi9VO1zmSQzbMTgc2cjZrbedpNvpFX7WGGZlI6apbT1fJCSKRr2Ryc5reUAY64fG42u0gjIcQCPO+smO2J14/h3n0gH3qR64bPbhL8iHULCOPBh+0qi6WUVVICJMQZyfTBCyJ9ugyPfIBfpaAeiy3cIFHTgQQPiaXEnZ5QOkkdxc4kl0jjbNxuV5Ce0AGwG5T3WJgcOHTYfNRNMZdDHMLuLvCxlpDs8wTdtxu7EVfGl7Q3vSbjDVw2PQJiad3qn9ikCjOJ4kyow6OoZmx5pph1ASxPI6iLH0KSF4uBcXO4cTbf7QoPpcXSDEZ4n0zYY4nNmkdG98j3NEZ2S5mTWna2tlw4Z7I4roy18bZGROkYJHguZGXAOeG22i0cbXCgceizsUtUVVbUGIVEroqaItjjYIpXsjzA2i6zAdq97k2sglWi+GTQCcTOitJK6SOOJrgyIOsXgF2Zu/af2uPYO2iICIiAiIgIiICIiAiIgIiICIiAiIg8sa1Y7YvXD+EafTHGfeuzrRHwHAT/EQPQyn+9c7XFHbGKzr5Ij9TF9xXW1lC+E4C7ogLf6uD8KorV4yPYrN1xu2oMGePKpPswH3qs1ZGtC5w7AX2+SuBPXsU1h6ioJDqmrHVmFVeHtc0TQ3dAXX2QHnbZe28CVrr9RCklZgmJvqIcScY+Vgu1mHsfdhhcCJQZzYOlcbEXAbzW58VRGjGkU9BOJ6ZwD7FrmuG0x7Tva4XFxcA5EHJWPBr5mDfCUcTnW3tmcwfoljvagnlLgP7ozTVGI0hjYGtipIXuHKxtBLpJdqN3Me5xaBY3AZ15y3CMMipoWQQMDIoxZjRc2G85nMkkkknfdZqKfbjY+1tprXW32uAbX471mQEREBERAREQEREBERAREQEREBERAREQeadd7LYvN1xwn9m32Vu6c87AcEf0bTP2SP8MLFr5ZbFe2niPrkHuWfSjPRrCj0Tub/AHn8KorRWbrEO1gmBu6GbP8AVtH2VWSs3TRt9HcHd0Pt+zL+FQVkvmTcewr6QoPYWjz9qlpj0wxH0sauguLoS/aw6hPTSwHPfnGxdpAREQEREBERAREQEREBERAREQEREBERB567oGO2JRHppmeqSX718Yqza0Voj8ysefS6pb9pbvdEt+GUh6YHD0P/ANVpyO2tFG/QrLdnhCft+tUVorL0jftaMYYfm1Lm+jvpvuVaKza8X0Upvo1bvXLN+JQVkiIg9ZavnXwyg/8AFhHojaPcpAo1q1dfCqD/AMeP1BSVAREQEREBERAREQEREBERAREQEREBERBRXdGM8PRHpjlHocz71zaHPRWo+jVt9ckP4l2+6Nj51A7qnH9kVxdHBtaMYmPm1LSOr/tj96orNWcedop9Wr/xf9yrFWZh7r6KVQ+bVt9ckB+0oKzREQeqNVj74TQn+BA9BI9ylShup518Ho75c2QeYSyAeoKZICIiAiIgIiICIiAiIgIiICIiAiIgIiIKc7o2PwdC7oklHpa0/ZUe0LF9HcYHQ+/7ER+ypR3RY+DUh/h3f2bvuUW1duvgmON6GbXpjd+BUVkrJ0e52jGJD5tUx391+5VsrJ0Pu7R7F2i5PKMNhmfieH5pUFbKa6utX02IyB7gY6Vp8JLuL7b2RdJvkTuGfHJd/VxqnkqC2eva6KEZtgN2yS/XG9jOreerjfNNTtjY1kbQxjQGta0Wa0DcABuCvE6+aGjZDGyKJoYxjQ1jRuDQLALOiKKIiICIiAiIgIiICIiAiIgIiICIiAiIgqnuiGfAqY9FSB6YpfuUP1Ujaw7HmfxZpA6yyp/CFOO6CZfDYj82pjPpZKPeotqConSGvY+Nxp5omxukzDSQXgsDuJ2ZHbt1utVFY4JhM1VMyGnYZJHbgNwHFzj5LRxJXpbVroWMMp3ML+UllIfM4ZNuBYNYPmjPM5m57B09FdE6XD2FlLHs7XjvJLpH23bTjwHRuXcQERFFEREBERAREQEREBERAREQEREBERAREQEREHJ0m0egroeQqGl0e011muLTdu7Medb1BRRwxsiiY2ONgDWsaLAALYRAREQEREBERAREQEREBERAREQ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kumimoji="0" lang="en-US" altLang="en-US">
              <a:solidFill>
                <a:srgbClr val="000000"/>
              </a:solidFill>
            </a:endParaRPr>
          </a:p>
        </p:txBody>
      </p:sp>
      <p:sp>
        <p:nvSpPr>
          <p:cNvPr id="31766" name="AutoShape 13" descr="data:image/jpeg;base64,/9j/4AAQSkZJRgABAQAAAQABAAD/2wCEAAkGBxQTEhMUEhQUFBUWFxgXFBQYFhcVFRUXGRsXHBcYGBccHiogGBwmHhQVITEhJSkrLy4uGh8zODMsNygtLywBCgoKDg0OFxAQGiwkHCQsLCwsLCwsLywsLCwsLCwsLCwsLCwwLCwsLCwsLCwsLCwsLCwsLCwsLCwsLCwsLCwsNP/AABEIAPwAyAMBIgACEQEDEQH/xAAcAAEAAgMBAQEAAAAAAAAAAAAABgcDBAUIAgH/xABSEAABAwICBQUKCQUOBwAAAAABAAIDBBEFIQYHEjFBEyJRYXEIFCMyQoGRobHBJENEUmJywtHSVIKSk6IVU2Nkg4SUo7O0w9Ph4hYlMzR01PD/xAAVAQEBAAAAAAAAAAAAAAAAAAAAAf/EABgRAQEBAQEAAAAAAAAAAAAAAAARITEB/9oADAMBAAIRAxEAPwC62MWUBAF+oCIiAiIgIiICIiAiIgIih+n2sCnw1ljaWocLsgBsbfOefIb17zwQdzSPSGnooTNUyBjdzRvc93BrG73O6vcsWiWkUdfSsqYmua1xcNl9tppa4tN7EjhffxXlrSTSGorpjNUv2nHJrRcMjb81jb80es8SVfGoSW+F2+bPKPW13n8ZBYyIiAiIgIiICIiAiIgIiICIiAiIgIiICIiAvwlYqupbEx8jzssY0vcehrRcn0BeetY2tKSuvBS7UNNucb2km+tbxWfR48ehBa2melg/cytnw+dj5ICGOe2zhG7aYHWvkSGuNjmF5mnmc9znvc573Elz3Euc4neSTmSppoK//luOM4d7wutwuHSZ+tQdAXoXufn3w2QdFTIOy7Ij7yvPSv3ud3fAakfxk/2UX3ILVREQEREBERAREQEREBERAREQEREBERAWtideyCKSaU7LI2Oe89DWi57StlVh3QVU9uHxMabNlqGtkHzg1r3tHZtMafMEGHRzTOXFaLGOUYyNrIn8i0A3DHxy2DjfnO5m/LeqBacgrZ1HZwYw3gYI8u1tSD7lUse4dgQTrV074Ljbemgc79Hb+9QdTnVkzahxlvTh0vqDv9FBggK+e52d8EqhxFRf0xx/cVQyvHucn+BrR0Sxn0sP3ILhREQEREBERAREQEREBERAREQERY6idrGlz3NY0b3OIa0dpOQQZEXzG8OALSCDuINwewr6QFV3dCx3w+A9FUz1xzBWiqz7oFv/AC2M9FTGT+hKPeEEQ1BOu/EW8HQM9RlH2lU0e4dgVqdz4/4bVMv41Ne31XsH2/Wqt2bZdGXoQT3VG0OkxFh8vDpx62feoAw5DsVhalP+9qB00U4/aiVex7h2BB9K7e5xeNiubx2oT5iHj3FUkrl7nF3Prx1U59cyC7URfjnAC5NgN5QfqKNVOndC15Y2YzPG9sEclSW9TjE1wad+88F2sJxKOphjnhdtRyNDmOsRcHqOYQbaIiAiIgIiICIiAiIgLl6S4OKunfCdnMtc3bYJGbTHNe0PjOT2EtALeIvmN66iIKuw+gfDMWUMzcNqXZvw6YGWjncPjKY3BDT0x52ABa0hdv8A4oxGC4q8Le9oH/Vo5Wz7XZE7ZeAuvplGzkoppIuVjp5mTPaG7TmtaHeEaN52C5ryBmQ079x7FDWRzMbJE9sjHC7XtIc0jqIQR/C9PaKaQRGR0Mp3RTxvgeeobYAceoErLp9o1+6FFJT7Ww4kPjdwD2Zt2vonce1dbFMLhqGGOoiZKw+S9ocO0X3HrCiYwuqwsbVK6Sro25vpHnanhZxNNIc3gD4t3AWBuUFa6jqeSDGJoZWFkjaeVj2ne0iSE+fdv4g3VZ1LbPeOh7h6CQvTFVFDK+DGaG0xEZbKGDnT058YAb+WjLbhpzNiw52tVc2qOumLp4JKSaOVzpI3tkeNpjyXNNiywyO66DFqKscTc0+VTTN9cZ9gKrqPcOwK9dV+rSroawVNS6ENbG9oaxxe5xdbfdoAAtf0Lh1Oo2drjsVdPseSXte11uFwMr+dBVBK9FaldGXUVG+eoHJyVBDy12RZEwHYDug5vd1BwBzBWlgOragwyM1ldM2fkht7b2hsLOgtjuS917AXJubWAK61NQz4wWzVQfBh/jQ0dy2SpHkyVJG5h3iMb8idwuG+/TF9S/k8LhFTmQ+reSyjitfc+15jlbZZ0jNKjRuPk3TYvU98tbznNeeQo4wDceBB2X2PGQuKllPA2NrWMa1jWizWtAa1oG4ADIBc/SgU/ek5rGtfTtY50rS3aGy3PIdItcWzvZBGIK59bEafC4u9aQ811YY+RbsEZ96Q2BeSMts7IG8XKl+DYZHTQRQQi0cTQxo3mw4k8Sd5PSVxtDaqWLDYJMQeGObHd75CGFrLnk+VJsA7Y2Nrrus501w78vo/6RF+JCu8ijbtPcNHy6l/WtPvWN2sPDB8up/07oVKEUSdrMwofLYvMHn2NWM60cK/LGfoS/gQTFFF8H1g4fUzNggqA+R99luxI3asCSAXNAvYE+ZEEoREQERVdro0672iNHTu8PK3wjwbGGM9B4PdmB0C56EGHTfXJHA98NEwTyNJa6VxPItcMiGgZyWPRYdZVd1etnFXm4qGR532WRR27DtBxI86hACK1I9VaFaTfujQCZlmy2cyRvBkwHsN2uF+DgvzVxJTCjjhpmiN0QDZ4DcSRTfGCRpzvtA57jvGSpjUppP3rXCB7rQ1VmG+5so/6Tuq9yw9N29CtrS3AYajEKIAvgmIlldURO5OV8cPJjkS8ZkF0zT2MNrXUVNkREEVq6UUEzqmKzaWZ/wyMX2Y3uyFU0eSL7IkGQsds+Kb1frg0anonGopZZ2UkzzykTJZGshleSTzQbBjySepxI4gK+JYw4FrgCCCCCLgg5EEcQoxQUTXsqMMqhyjAzwZcTeWleSGAu37cZGwTcnKNxN3IPLb6qR3jSSO7XuPtKk2rvQx2JVNn3bTxWdUSno3hgPznWOfAXPRfaxjVlXRVppoYXysJvFPbwZjJydI/cwjiN+WQNwrZpNHGsihweA+DDRJiUwu0va+/g7g3D5SCN92xt4XarSMtFhgxOaN7mBuGU1hSQ25tU9uQmc395buYPK37jnP18xxhoDWgAAAAAWAA3ADgF9KAoxrLfKMMq+QjErjE5rm7yI3C0jg3ynBpJA6vMuvjGKcg1p5GeYuNg2GPlHZC+eYDR1kqJ49i+IVcLoKTD5oOWBjNRUPhYImuBDncm17nE2vbrQautTF2HAS+IksqGwNiLvGLHljs+vYBK85qfaz9JY5W02H0zuUp6JjYzL++yMYI7j6IAIuN5ceABMBQEREBCisbU/oKa2YVM7fgsLrgEZTyA5NHSxpzd0mwzzsE11K6CchGK6obaeRp5Fh3xRnyrcHvHoblxK/VayICIvxzrAk5Abyg1MXrDDBLKGOkMbHPEbBd7y0EhrRxJ3Lyxi1DX1c8tRJS1TnyuLnWp5iBwDRzdwAAHUFMtO9bVTJO+OglEUDDstka0OfLbe7acOa3oAHC981FDrBxP8ALp/S38KqNAaLVx+RVn9Gm/Cs7NC8RO6hqv1Th7V9P03xE766p80hb7LLVfpRXHfW1Z/nE34lFbjdA8SO6hqP0be9XtgdJV1tDTvqWvpa+lf4OR4Dg9zW7Jc5oObJGuLXC4N7kHILzy7SGrO+rqj/ADiX8S+BjdSCCKmouDcHlpLg9PjIPS7dI62Lm1OHSvI+MpHxzRu6w2RzHt45EHzrJHpxDe0lPXw23l9HOWj85jXBV7q91w+LBibuplUBYdkwG764y6QN6uQzXZtx2ku3aZskWflcWduzyzVGthuMwVDOUhlZIwGxIcOaRvDhvaeorW0goXSNjmgsZ4CXxZ82RpHhIXH5rwAL8HBjs9lV47CIq10sjooRi79h3IVsLmwsY0tDmRstaZoaCOUG0Sc+aCAJx/wZTtN6blKMnf3s8xMPbFnGe3ZuoPiq0vjcyIUo5aonuIoDzSwtye6oG+JsZuHXzuNkAldTAcJFNHs7Rkke4vmmcLOlkd4zz0bgANzWhoGQWHAtGqekdK+JpMsztqaZ7i+WQ/SceHULDqXYQFiqpxGx73eKxpc7ibNFz7FlUPiiqMQFUDUiKkMr4Y+RjAlkjZZryJnOIAL+VZcN8m4IQfkdVUV9RSSMgkp6SJ3fBllc1sk5McjI2Nia4lrfC7R27HIZAqL6baf0c80tC+qkgp2tImnhYXvlfexhY4A7LR5TrG/i5C95dp7h1a+i73w0xscQGOLnljmxAW2YzY2cchc7he2diPPOK6C4hTX5WjmsPKY3lWdt472HbZKJC3D9HB8rr3fydv8ACCGPRseXiLuwAfZCr2+duI3jiPMiCweW0cb8ViT/ADgX/bC+24no3+RYie14/wDYVdp/91oLTwJ2j9VURU0VBWh0ztlrnSO5uRNzszk2ABubZC6vbDqGOCJkMLQyONoaxo3AD29pzKr3U7oGaOLvmobapmaLNIzgjOez1PdkXdFgOBvZaAiIgKCa3m1slHyFDC+XliWzOYWgtjG9tiQede2XAHpUl0px2OipZaiXcxvNbxe85NYOsmwXnSu1oYpI9zu+jGCcmRsjDG9Qu0k+clXzNT1gbq3xQ/IpfO6Ie16yjVhiv5G/9bB/mLUk0+xM766fzODfYFrSaYYg7fW1X6549hTDXbi1TYqfkzW/Wmh9zisrNUOKn4mIdszPddRh2ktad9ZV/wBIl/EsEuNVB8apnPbNIfa5RUzGpzE/m04/lv8AavsamsR4upB2zO/AoA+ued8rz2yOPtKwOc07yD2m6uCxHaoK0b56Ads7/wDLXSwfSCs0fkigqXxVVLJtERxSiQx2I2jGSAWnnA7J5pztY3KqljAcgAT0AXUm0b0CrqwjkadzGHfLIDFEOu5F3fmgoR6FxcRYlQCekcHvaOWpJRcFk0ebR0tzBY4dBIXewbEW1MEM8fiyxtkb0gOANj1i9lX2g9AMIrY8OdVcsKmF0waWhmxMwgHYzOT2h5sf3rrUq0adyE1RRu8lzp4PpQTOLiB9SUyMtwbyfSoJGiLi4vjJD+96bZkqnC+zmWQNPxs1vFaN4bcOfaw4kBsY7gsdXHycrpWtvnyUr4iciLOLCNoZ7jkuJBoDFGxscFTXwNaLNDKp+y0dAa/aaN/QtjB5Z6eo71qZnVAma6Wnnc1jHXYGiWFwY0NyuHtNswXDyLmSoINLgOK03OpK8VTR8RVxtJd0gTssRl0hb1HpiWNHf9NPRvHjOLDNT9onjBa0fX2VK1hqqlkbHPkcGsaLuccgB1oIji+N4NVC0zqWqNsmtYKiXsa1gc++fBQOep0ajhklbSvk2JRGYyZRIXEEnZbLILtFs+i46VP4pDib3mCofHQs5m3COTfVSX5+zMRdsTea3aZYuJfzslXOlWruvq6x0cFPFTUcN2U21I1sezkXvs0ue573XJJFzYXOSRWm7THAm+Jg5P1hH+MqwdWbqCtY6pgw2KlMUmyx5jjLiQMyx4G8Xso3hmohvymsefoxRhlvznl1+PAK28Jw2KmhjggYGRxt2WNHAdZ3kk3JJzJJKI20REBERBxtJ9GKevYyOqa57GO2wA97OdYjPZIvkSuCzVLhI+Sk9s9R/mKbogiDNWOFD5HGe10jva5bDNXmGDdQ0/nZf2qTogj7NB8OHyGk88EZ9oWxBorQs8SjpW9kEQ9jV2EQaTMHpxughHZGwe5ZW0MQ3RsHY1v3LYRB8NiaNwA8wX2iIPLOsbGZTi9VO1zmSQzbMTgc2cjZrbedpNvpFX7WGGZlI6apbT1fJCSKRr2Ryc5reUAY64fG42u0gjIcQCPO+smO2J14/h3n0gH3qR64bPbhL8iHULCOPBh+0qi6WUVVICJMQZyfTBCyJ9ugyPfIBfpaAeiy3cIFHTgQQPiaXEnZ5QOkkdxc4kl0jjbNxuV5Ce0AGwG5T3WJgcOHTYfNRNMZdDHMLuLvCxlpDs8wTdtxu7EVfGl7Q3vSbjDVw2PQJiad3qn9ikCjOJ4kyow6OoZmx5pph1ASxPI6iLH0KSF4uBcXO4cTbf7QoPpcXSDEZ4n0zYY4nNmkdG98j3NEZ2S5mTWna2tlw4Z7I4roy18bZGROkYJHguZGXAOeG22i0cbXCgceizsUtUVVbUGIVEroqaItjjYIpXsjzA2i6zAdq97k2sglWi+GTQCcTOitJK6SOOJrgyIOsXgF2Zu/af2uPYO2iICIiAiIgIiICIiAiIgIiICIiAiIg8sa1Y7YvXD+EafTHGfeuzrRHwHAT/EQPQyn+9c7XFHbGKzr5Ij9TF9xXW1lC+E4C7ogLf6uD8KorV4yPYrN1xu2oMGePKpPswH3qs1ZGtC5w7AX2+SuBPXsU1h6ioJDqmrHVmFVeHtc0TQ3dAXX2QHnbZe28CVrr9RCklZgmJvqIcScY+Vgu1mHsfdhhcCJQZzYOlcbEXAbzW58VRGjGkU9BOJ6ZwD7FrmuG0x7Tva4XFxcA5EHJWPBr5mDfCUcTnW3tmcwfoljvagnlLgP7ozTVGI0hjYGtipIXuHKxtBLpJdqN3Me5xaBY3AZ15y3CMMipoWQQMDIoxZjRc2G85nMkkkknfdZqKfbjY+1tprXW32uAbX471mQEREBERAREQEREBERAREQEREBERAREQeadd7LYvN1xwn9m32Vu6c87AcEf0bTP2SP8MLFr5ZbFe2niPrkHuWfSjPRrCj0Tub/AHn8KorRWbrEO1gmBu6GbP8AVtH2VWSs3TRt9HcHd0Pt+zL+FQVkvmTcewr6QoPYWjz9qlpj0wxH0sauguLoS/aw6hPTSwHPfnGxdpAREQEREBERAREQEREBERAREQEREBERB567oGO2JRHppmeqSX718Yqza0Voj8ysefS6pb9pbvdEt+GUh6YHD0P/ANVpyO2tFG/QrLdnhCft+tUVorL0jftaMYYfm1Lm+jvpvuVaKza8X0Upvo1bvXLN+JQVkiIg9ZavnXwyg/8AFhHojaPcpAo1q1dfCqD/AMeP1BSVAREQEREBERAREQEREBERAREQEREBERBRXdGM8PRHpjlHocz71zaHPRWo+jVt9ckP4l2+6Nj51A7qnH9kVxdHBtaMYmPm1LSOr/tj96orNWcedop9Wr/xf9yrFWZh7r6KVQ+bVt9ckB+0oKzREQeqNVj74TQn+BA9BI9ylShup518Ho75c2QeYSyAeoKZICIiAiIgIiICIiAiIgIiICIiAiIgIiIKc7o2PwdC7oklHpa0/ZUe0LF9HcYHQ+/7ER+ypR3RY+DUh/h3f2bvuUW1duvgmON6GbXpjd+BUVkrJ0e52jGJD5tUx391+5VsrJ0Pu7R7F2i5PKMNhmfieH5pUFbKa6utX02IyB7gY6Vp8JLuL7b2RdJvkTuGfHJd/VxqnkqC2eva6KEZtgN2yS/XG9jOreerjfNNTtjY1kbQxjQGta0Wa0DcABuCvE6+aGjZDGyKJoYxjQ1jRuDQLALOiKKIiICIiAiIgIiICIiAiIgIiICIiAiIgqnuiGfAqY9FSB6YpfuUP1Ujaw7HmfxZpA6yyp/CFOO6CZfDYj82pjPpZKPeotqConSGvY+Nxp5omxukzDSQXgsDuJ2ZHbt1utVFY4JhM1VMyGnYZJHbgNwHFzj5LRxJXpbVroWMMp3ML+UllIfM4ZNuBYNYPmjPM5m57B09FdE6XD2FlLHs7XjvJLpH23bTjwHRuXcQERFFEREBERAREQEREBERAREQEREBERAREQEREHJ0m0egroeQqGl0e011muLTdu7Medb1BRRwxsiiY2ONgDWsaLAALYRAREQEREBERAREQEREBERAREQf/9k=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kumimoji="0" lang="en-US" altLang="en-US">
              <a:solidFill>
                <a:srgbClr val="000000"/>
              </a:solidFill>
            </a:endParaRPr>
          </a:p>
        </p:txBody>
      </p:sp>
      <p:sp>
        <p:nvSpPr>
          <p:cNvPr id="31767" name="AutoShape 15" descr="data:image/jpeg;base64,/9j/4AAQSkZJRgABAQAAAQABAAD/2wCEAAkGBxQTEhMUEhQUFBUWFxgXFBQYFhcVFRUXGRsXHBcYGBccHiogGBwmHhQVITEhJSkrLy4uGh8zODMsNygtLywBCgoKDg0OFxAQGiwkHCQsLCwsLCwsLywsLCwsLCwsLCwsLCwwLCwsLCwsLCwsLCwsLCwsLCwsLCwsLCwsLCwsNP/AABEIAPwAyAMBIgACEQEDEQH/xAAcAAEAAgMBAQEAAAAAAAAAAAAABgcDBAUIAgH/xABSEAABAwICBQUKCQUOBwAAAAABAAIDBBEFIQYHEjFBEyJRYXEIFCMyQoGRobHBJENEUmJywtHSVIKSk6IVU2Nkg4SUo7O0w9Ph4hYlMzR01PD/xAAVAQEBAAAAAAAAAAAAAAAAAAAAAf/EABgRAQEBAQEAAAAAAAAAAAAAAAARITEB/9oADAMBAAIRAxEAPwC62MWUBAF+oCIiAiIgIiICIiAiIgIih+n2sCnw1ljaWocLsgBsbfOefIb17zwQdzSPSGnooTNUyBjdzRvc93BrG73O6vcsWiWkUdfSsqYmua1xcNl9tppa4tN7EjhffxXlrSTSGorpjNUv2nHJrRcMjb81jb80es8SVfGoSW+F2+bPKPW13n8ZBYyIiAiIgIiICIiAiIgIiICIiAiIgIiICIiAvwlYqupbEx8jzssY0vcehrRcn0BeetY2tKSuvBS7UNNucb2km+tbxWfR48ehBa2melg/cytnw+dj5ICGOe2zhG7aYHWvkSGuNjmF5mnmc9znvc573Elz3Euc4neSTmSppoK//luOM4d7wutwuHSZ+tQdAXoXufn3w2QdFTIOy7Ij7yvPSv3ud3fAakfxk/2UX3ILVREQEREBERAREQEREBERAREQEREBERAWtideyCKSaU7LI2Oe89DWi57StlVh3QVU9uHxMabNlqGtkHzg1r3tHZtMafMEGHRzTOXFaLGOUYyNrIn8i0A3DHxy2DjfnO5m/LeqBacgrZ1HZwYw3gYI8u1tSD7lUse4dgQTrV074Ljbemgc79Hb+9QdTnVkzahxlvTh0vqDv9FBggK+e52d8EqhxFRf0xx/cVQyvHucn+BrR0Sxn0sP3ILhREQEREBERAREQEREBERAREQERY6idrGlz3NY0b3OIa0dpOQQZEXzG8OALSCDuINwewr6QFV3dCx3w+A9FUz1xzBWiqz7oFv/AC2M9FTGT+hKPeEEQ1BOu/EW8HQM9RlH2lU0e4dgVqdz4/4bVMv41Ne31XsH2/Wqt2bZdGXoQT3VG0OkxFh8vDpx62feoAw5DsVhalP+9qB00U4/aiVex7h2BB9K7e5xeNiubx2oT5iHj3FUkrl7nF3Prx1U59cyC7URfjnAC5NgN5QfqKNVOndC15Y2YzPG9sEclSW9TjE1wad+88F2sJxKOphjnhdtRyNDmOsRcHqOYQbaIiAiIgIiICIiAiIgLl6S4OKunfCdnMtc3bYJGbTHNe0PjOT2EtALeIvmN66iIKuw+gfDMWUMzcNqXZvw6YGWjncPjKY3BDT0x52ABa0hdv8A4oxGC4q8Le9oH/Vo5Wz7XZE7ZeAuvplGzkoppIuVjp5mTPaG7TmtaHeEaN52C5ryBmQ079x7FDWRzMbJE9sjHC7XtIc0jqIQR/C9PaKaQRGR0Mp3RTxvgeeobYAceoErLp9o1+6FFJT7Ww4kPjdwD2Zt2vonce1dbFMLhqGGOoiZKw+S9ocO0X3HrCiYwuqwsbVK6Sro25vpHnanhZxNNIc3gD4t3AWBuUFa6jqeSDGJoZWFkjaeVj2ne0iSE+fdv4g3VZ1LbPeOh7h6CQvTFVFDK+DGaG0xEZbKGDnT058YAb+WjLbhpzNiw52tVc2qOumLp4JKSaOVzpI3tkeNpjyXNNiywyO66DFqKscTc0+VTTN9cZ9gKrqPcOwK9dV+rSroawVNS6ENbG9oaxxe5xdbfdoAAtf0Lh1Oo2drjsVdPseSXte11uFwMr+dBVBK9FaldGXUVG+eoHJyVBDy12RZEwHYDug5vd1BwBzBWlgOragwyM1ldM2fkht7b2hsLOgtjuS917AXJubWAK61NQz4wWzVQfBh/jQ0dy2SpHkyVJG5h3iMb8idwuG+/TF9S/k8LhFTmQ+reSyjitfc+15jlbZZ0jNKjRuPk3TYvU98tbznNeeQo4wDceBB2X2PGQuKllPA2NrWMa1jWizWtAa1oG4ADIBc/SgU/ek5rGtfTtY50rS3aGy3PIdItcWzvZBGIK59bEafC4u9aQ811YY+RbsEZ96Q2BeSMts7IG8XKl+DYZHTQRQQi0cTQxo3mw4k8Sd5PSVxtDaqWLDYJMQeGObHd75CGFrLnk+VJsA7Y2Nrrus501w78vo/6RF+JCu8ijbtPcNHy6l/WtPvWN2sPDB8up/07oVKEUSdrMwofLYvMHn2NWM60cK/LGfoS/gQTFFF8H1g4fUzNggqA+R99luxI3asCSAXNAvYE+ZEEoREQERVdro0672iNHTu8PK3wjwbGGM9B4PdmB0C56EGHTfXJHA98NEwTyNJa6VxPItcMiGgZyWPRYdZVd1etnFXm4qGR532WRR27DtBxI86hACK1I9VaFaTfujQCZlmy2cyRvBkwHsN2uF+DgvzVxJTCjjhpmiN0QDZ4DcSRTfGCRpzvtA57jvGSpjUppP3rXCB7rQ1VmG+5so/6Tuq9yw9N29CtrS3AYajEKIAvgmIlldURO5OV8cPJjkS8ZkF0zT2MNrXUVNkREEVq6UUEzqmKzaWZ/wyMX2Y3uyFU0eSL7IkGQsds+Kb1frg0anonGopZZ2UkzzykTJZGshleSTzQbBjySepxI4gK+JYw4FrgCCCCCLgg5EEcQoxQUTXsqMMqhyjAzwZcTeWleSGAu37cZGwTcnKNxN3IPLb6qR3jSSO7XuPtKk2rvQx2JVNn3bTxWdUSno3hgPznWOfAXPRfaxjVlXRVppoYXysJvFPbwZjJydI/cwjiN+WQNwrZpNHGsihweA+DDRJiUwu0va+/g7g3D5SCN92xt4XarSMtFhgxOaN7mBuGU1hSQ25tU9uQmc395buYPK37jnP18xxhoDWgAAAAAWAA3ADgF9KAoxrLfKMMq+QjErjE5rm7yI3C0jg3ynBpJA6vMuvjGKcg1p5GeYuNg2GPlHZC+eYDR1kqJ49i+IVcLoKTD5oOWBjNRUPhYImuBDncm17nE2vbrQautTF2HAS+IksqGwNiLvGLHljs+vYBK85qfaz9JY5W02H0zuUp6JjYzL++yMYI7j6IAIuN5ceABMBQEREBCisbU/oKa2YVM7fgsLrgEZTyA5NHSxpzd0mwzzsE11K6CchGK6obaeRp5Fh3xRnyrcHvHoblxK/VayICIvxzrAk5Abyg1MXrDDBLKGOkMbHPEbBd7y0EhrRxJ3Lyxi1DX1c8tRJS1TnyuLnWp5iBwDRzdwAAHUFMtO9bVTJO+OglEUDDstka0OfLbe7acOa3oAHC981FDrBxP8ALp/S38KqNAaLVx+RVn9Gm/Cs7NC8RO6hqv1Th7V9P03xE766p80hb7LLVfpRXHfW1Z/nE34lFbjdA8SO6hqP0be9XtgdJV1tDTvqWvpa+lf4OR4Dg9zW7Jc5oObJGuLXC4N7kHILzy7SGrO+rqj/ADiX8S+BjdSCCKmouDcHlpLg9PjIPS7dI62Lm1OHSvI+MpHxzRu6w2RzHt45EHzrJHpxDe0lPXw23l9HOWj85jXBV7q91w+LBibuplUBYdkwG764y6QN6uQzXZtx2ku3aZskWflcWduzyzVGthuMwVDOUhlZIwGxIcOaRvDhvaeorW0goXSNjmgsZ4CXxZ82RpHhIXH5rwAL8HBjs9lV47CIq10sjooRi79h3IVsLmwsY0tDmRstaZoaCOUG0Sc+aCAJx/wZTtN6blKMnf3s8xMPbFnGe3ZuoPiq0vjcyIUo5aonuIoDzSwtye6oG+JsZuHXzuNkAldTAcJFNHs7Rkke4vmmcLOlkd4zz0bgANzWhoGQWHAtGqekdK+JpMsztqaZ7i+WQ/SceHULDqXYQFiqpxGx73eKxpc7ibNFz7FlUPiiqMQFUDUiKkMr4Y+RjAlkjZZryJnOIAL+VZcN8m4IQfkdVUV9RSSMgkp6SJ3fBllc1sk5McjI2Nia4lrfC7R27HIZAqL6baf0c80tC+qkgp2tImnhYXvlfexhY4A7LR5TrG/i5C95dp7h1a+i73w0xscQGOLnljmxAW2YzY2cchc7he2diPPOK6C4hTX5WjmsPKY3lWdt472HbZKJC3D9HB8rr3fydv8ACCGPRseXiLuwAfZCr2+duI3jiPMiCweW0cb8ViT/ADgX/bC+24no3+RYie14/wDYVdp/91oLTwJ2j9VURU0VBWh0ztlrnSO5uRNzszk2ABubZC6vbDqGOCJkMLQyONoaxo3AD29pzKr3U7oGaOLvmobapmaLNIzgjOez1PdkXdFgOBvZaAiIgKCa3m1slHyFDC+XliWzOYWgtjG9tiQede2XAHpUl0px2OipZaiXcxvNbxe85NYOsmwXnSu1oYpI9zu+jGCcmRsjDG9Qu0k+clXzNT1gbq3xQ/IpfO6Ie16yjVhiv5G/9bB/mLUk0+xM766fzODfYFrSaYYg7fW1X6549hTDXbi1TYqfkzW/Wmh9zisrNUOKn4mIdszPddRh2ktad9ZV/wBIl/EsEuNVB8apnPbNIfa5RUzGpzE/m04/lv8AavsamsR4upB2zO/AoA+ued8rz2yOPtKwOc07yD2m6uCxHaoK0b56Ads7/wDLXSwfSCs0fkigqXxVVLJtERxSiQx2I2jGSAWnnA7J5pztY3KqljAcgAT0AXUm0b0CrqwjkadzGHfLIDFEOu5F3fmgoR6FxcRYlQCekcHvaOWpJRcFk0ebR0tzBY4dBIXewbEW1MEM8fiyxtkb0gOANj1i9lX2g9AMIrY8OdVcsKmF0waWhmxMwgHYzOT2h5sf3rrUq0adyE1RRu8lzp4PpQTOLiB9SUyMtwbyfSoJGiLi4vjJD+96bZkqnC+zmWQNPxs1vFaN4bcOfaw4kBsY7gsdXHycrpWtvnyUr4iciLOLCNoZ7jkuJBoDFGxscFTXwNaLNDKp+y0dAa/aaN/QtjB5Z6eo71qZnVAma6Wnnc1jHXYGiWFwY0NyuHtNswXDyLmSoINLgOK03OpK8VTR8RVxtJd0gTssRl0hb1HpiWNHf9NPRvHjOLDNT9onjBa0fX2VK1hqqlkbHPkcGsaLuccgB1oIji+N4NVC0zqWqNsmtYKiXsa1gc++fBQOep0ajhklbSvk2JRGYyZRIXEEnZbLILtFs+i46VP4pDib3mCofHQs5m3COTfVSX5+zMRdsTea3aZYuJfzslXOlWruvq6x0cFPFTUcN2U21I1sezkXvs0ue573XJJFzYXOSRWm7THAm+Jg5P1hH+MqwdWbqCtY6pgw2KlMUmyx5jjLiQMyx4G8Xso3hmohvymsefoxRhlvznl1+PAK28Jw2KmhjggYGRxt2WNHAdZ3kk3JJzJJKI20REBERBxtJ9GKevYyOqa57GO2wA97OdYjPZIvkSuCzVLhI+Sk9s9R/mKbogiDNWOFD5HGe10jva5bDNXmGDdQ0/nZf2qTogj7NB8OHyGk88EZ9oWxBorQs8SjpW9kEQ9jV2EQaTMHpxughHZGwe5ZW0MQ3RsHY1v3LYRB8NiaNwA8wX2iIPLOsbGZTi9VO1zmSQzbMTgc2cjZrbedpNvpFX7WGGZlI6apbT1fJCSKRr2Ryc5reUAY64fG42u0gjIcQCPO+smO2J14/h3n0gH3qR64bPbhL8iHULCOPBh+0qi6WUVVICJMQZyfTBCyJ9ugyPfIBfpaAeiy3cIFHTgQQPiaXEnZ5QOkkdxc4kl0jjbNxuV5Ce0AGwG5T3WJgcOHTYfNRNMZdDHMLuLvCxlpDs8wTdtxu7EVfGl7Q3vSbjDVw2PQJiad3qn9ikCjOJ4kyow6OoZmx5pph1ASxPI6iLH0KSF4uBcXO4cTbf7QoPpcXSDEZ4n0zYY4nNmkdG98j3NEZ2S5mTWna2tlw4Z7I4roy18bZGROkYJHguZGXAOeG22i0cbXCgceizsUtUVVbUGIVEroqaItjjYIpXsjzA2i6zAdq97k2sglWi+GTQCcTOitJK6SOOJrgyIOsXgF2Zu/af2uPYO2iICIiAiIgIiICIiAiIgIiICIiAiIg8sa1Y7YvXD+EafTHGfeuzrRHwHAT/EQPQyn+9c7XFHbGKzr5Ij9TF9xXW1lC+E4C7ogLf6uD8KorV4yPYrN1xu2oMGePKpPswH3qs1ZGtC5w7AX2+SuBPXsU1h6ioJDqmrHVmFVeHtc0TQ3dAXX2QHnbZe28CVrr9RCklZgmJvqIcScY+Vgu1mHsfdhhcCJQZzYOlcbEXAbzW58VRGjGkU9BOJ6ZwD7FrmuG0x7Tva4XFxcA5EHJWPBr5mDfCUcTnW3tmcwfoljvagnlLgP7ozTVGI0hjYGtipIXuHKxtBLpJdqN3Me5xaBY3AZ15y3CMMipoWQQMDIoxZjRc2G85nMkkkknfdZqKfbjY+1tprXW32uAbX471mQEREBERAREQEREBERAREQEREBERAREQeadd7LYvN1xwn9m32Vu6c87AcEf0bTP2SP8MLFr5ZbFe2niPrkHuWfSjPRrCj0Tub/AHn8KorRWbrEO1gmBu6GbP8AVtH2VWSs3TRt9HcHd0Pt+zL+FQVkvmTcewr6QoPYWjz9qlpj0wxH0sauguLoS/aw6hPTSwHPfnGxdpAREQEREBERAREQEREBERAREQEREBERB567oGO2JRHppmeqSX718Yqza0Voj8ysefS6pb9pbvdEt+GUh6YHD0P/ANVpyO2tFG/QrLdnhCft+tUVorL0jftaMYYfm1Lm+jvpvuVaKza8X0Upvo1bvXLN+JQVkiIg9ZavnXwyg/8AFhHojaPcpAo1q1dfCqD/AMeP1BSVAREQEREBERAREQEREBERAREQEREBERBRXdGM8PRHpjlHocz71zaHPRWo+jVt9ckP4l2+6Nj51A7qnH9kVxdHBtaMYmPm1LSOr/tj96orNWcedop9Wr/xf9yrFWZh7r6KVQ+bVt9ckB+0oKzREQeqNVj74TQn+BA9BI9ylShup518Ho75c2QeYSyAeoKZICIiAiIgIiICIiAiIgIiICIiAiIgIiIKc7o2PwdC7oklHpa0/ZUe0LF9HcYHQ+/7ER+ypR3RY+DUh/h3f2bvuUW1duvgmON6GbXpjd+BUVkrJ0e52jGJD5tUx391+5VsrJ0Pu7R7F2i5PKMNhmfieH5pUFbKa6utX02IyB7gY6Vp8JLuL7b2RdJvkTuGfHJd/VxqnkqC2eva6KEZtgN2yS/XG9jOreerjfNNTtjY1kbQxjQGta0Wa0DcABuCvE6+aGjZDGyKJoYxjQ1jRuDQLALOiKKIiICIiAiIgIiICIiAiIgIiICIiAiIgqnuiGfAqY9FSB6YpfuUP1Ujaw7HmfxZpA6yyp/CFOO6CZfDYj82pjPpZKPeotqConSGvY+Nxp5omxukzDSQXgsDuJ2ZHbt1utVFY4JhM1VMyGnYZJHbgNwHFzj5LRxJXpbVroWMMp3ML+UllIfM4ZNuBYNYPmjPM5m57B09FdE6XD2FlLHs7XjvJLpH23bTjwHRuXcQERFFEREBERAREQEREBERAREQEREBERAREQEREHJ0m0egroeQqGl0e011muLTdu7Medb1BRRwxsiiY2ONgDWsaLAALYRAREQEREBERAREQEREBERAREQf/9k=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kumimoji="0" lang="en-US" altLang="en-US">
              <a:solidFill>
                <a:srgbClr val="000000"/>
              </a:solidFill>
            </a:endParaRPr>
          </a:p>
        </p:txBody>
      </p:sp>
      <p:pic>
        <p:nvPicPr>
          <p:cNvPr id="5137" name="Picture 17" descr="http://holycrosslutheran-emma-mo.com/yahoo_site_admin/assets/images/cross_with_dove.4612250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0525" y="3516313"/>
            <a:ext cx="854075" cy="1081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69" name="TextBox 15"/>
          <p:cNvSpPr txBox="1">
            <a:spLocks noChangeArrowheads="1"/>
          </p:cNvSpPr>
          <p:nvPr/>
        </p:nvSpPr>
        <p:spPr bwMode="auto">
          <a:xfrm>
            <a:off x="1752600" y="2049463"/>
            <a:ext cx="11080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kumimoji="0" lang="zh-CN" altLang="en-US" b="1">
                <a:solidFill>
                  <a:srgbClr val="000000"/>
                </a:solidFill>
                <a:ea typeface="SimSun" pitchFamily="2" charset="-122"/>
              </a:rPr>
              <a:t>神国文化</a:t>
            </a:r>
            <a:endParaRPr kumimoji="0" lang="en-US" altLang="en-US" b="1">
              <a:solidFill>
                <a:srgbClr val="000000"/>
              </a:solidFill>
            </a:endParaRPr>
          </a:p>
        </p:txBody>
      </p:sp>
      <p:sp>
        <p:nvSpPr>
          <p:cNvPr id="31770" name="TextBox 18"/>
          <p:cNvSpPr txBox="1">
            <a:spLocks noChangeArrowheads="1"/>
          </p:cNvSpPr>
          <p:nvPr/>
        </p:nvSpPr>
        <p:spPr bwMode="auto">
          <a:xfrm>
            <a:off x="1855788" y="3008313"/>
            <a:ext cx="11080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kumimoji="0" lang="zh-CN" altLang="en-US" b="1">
                <a:solidFill>
                  <a:srgbClr val="000000"/>
                </a:solidFill>
                <a:ea typeface="SimSun" pitchFamily="2" charset="-122"/>
              </a:rPr>
              <a:t>原生文化</a:t>
            </a:r>
            <a:endParaRPr kumimoji="0" lang="en-US" altLang="en-US" b="1">
              <a:solidFill>
                <a:srgbClr val="000000"/>
              </a:solidFill>
            </a:endParaRP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336550" y="4310063"/>
            <a:ext cx="1300163" cy="1446212"/>
            <a:chOff x="165889" y="4051911"/>
            <a:chExt cx="2154956" cy="2278306"/>
          </a:xfrm>
        </p:grpSpPr>
        <p:sp>
          <p:nvSpPr>
            <p:cNvPr id="30" name="Right Arrow 29"/>
            <p:cNvSpPr/>
            <p:nvPr/>
          </p:nvSpPr>
          <p:spPr>
            <a:xfrm>
              <a:off x="165889" y="5032258"/>
              <a:ext cx="552553" cy="392638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1" name="Down Arrow 30"/>
            <p:cNvSpPr/>
            <p:nvPr/>
          </p:nvSpPr>
          <p:spPr>
            <a:xfrm>
              <a:off x="944725" y="4051911"/>
              <a:ext cx="373631" cy="647729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2" name="Right Arrow 31"/>
            <p:cNvSpPr/>
            <p:nvPr/>
          </p:nvSpPr>
          <p:spPr>
            <a:xfrm flipH="1">
              <a:off x="1728824" y="5007249"/>
              <a:ext cx="592021" cy="39514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3" name="Down Arrow 32"/>
            <p:cNvSpPr/>
            <p:nvPr/>
          </p:nvSpPr>
          <p:spPr>
            <a:xfrm flipV="1">
              <a:off x="1021031" y="5780022"/>
              <a:ext cx="297325" cy="550195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31777" name="Picture 17" descr="http://holycrosslutheran-emma-mo.com/yahoo_site_admin/assets/images/cross_with_dove.46122508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0025" y="4687792"/>
              <a:ext cx="854665" cy="10800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1530350" y="4805363"/>
            <a:ext cx="199231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prstClr val="black"/>
                </a:solidFill>
              </a:rPr>
              <a:t>神的恩宠</a:t>
            </a:r>
            <a:endParaRPr lang="en-US" altLang="zh-CN" sz="2000" b="1">
              <a:solidFill>
                <a:prstClr val="black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>
                <a:solidFill>
                  <a:prstClr val="black"/>
                </a:solidFill>
              </a:rPr>
              <a:t>The Favor of God</a:t>
            </a:r>
            <a:endParaRPr lang="en-US" altLang="en-US" sz="2000" b="1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9374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 animBg="1"/>
      <p:bldP spid="12" grpId="0" animBg="1"/>
      <p:bldP spid="23" grpId="0" animBg="1"/>
      <p:bldP spid="24" grpId="0" animBg="1"/>
      <p:bldP spid="6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81000" y="27039"/>
            <a:ext cx="8229600" cy="6477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3500" b="1" dirty="0"/>
              <a:t>箴言</a:t>
            </a:r>
            <a:r>
              <a:rPr lang="en-US" sz="3500" b="1" dirty="0"/>
              <a:t>3:3</a:t>
            </a:r>
            <a:r>
              <a:rPr lang="zh-CN" altLang="en-US" sz="3500" b="1" dirty="0"/>
              <a:t>不可使慈爱（</a:t>
            </a:r>
            <a:r>
              <a:rPr lang="en-US" sz="3500" b="1" dirty="0"/>
              <a:t>mercy</a:t>
            </a:r>
            <a:r>
              <a:rPr lang="zh-CN" altLang="en-US" sz="3500" b="1" dirty="0"/>
              <a:t>）诚实（</a:t>
            </a:r>
            <a:r>
              <a:rPr lang="en-US" sz="3500" b="1" dirty="0"/>
              <a:t>truth</a:t>
            </a:r>
            <a:r>
              <a:rPr lang="zh-CN" altLang="en-US" sz="3500" b="1" dirty="0"/>
              <a:t>）离开你。要系在你颈项上，刻在你心版上。</a:t>
            </a:r>
            <a:r>
              <a:rPr lang="en-US" sz="3500" b="1" dirty="0"/>
              <a:t>4</a:t>
            </a:r>
            <a:r>
              <a:rPr lang="zh-CN" altLang="en-US" sz="3500" b="1" dirty="0"/>
              <a:t>这样，你必在神和世人眼前蒙恩宠，有聪明</a:t>
            </a:r>
            <a:r>
              <a:rPr lang="zh-CN" altLang="en-US" sz="3500" b="1" dirty="0" smtClean="0"/>
              <a:t>。</a:t>
            </a:r>
            <a:endParaRPr lang="en-US" altLang="zh-CN" sz="3500" b="1" dirty="0" smtClean="0"/>
          </a:p>
        </p:txBody>
      </p:sp>
    </p:spTree>
    <p:extLst>
      <p:ext uri="{BB962C8B-B14F-4D97-AF65-F5344CB8AC3E}">
        <p14:creationId xmlns:p14="http://schemas.microsoft.com/office/powerpoint/2010/main" val="3233057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52400" y="-152400"/>
            <a:ext cx="8305800" cy="7010400"/>
          </a:xfrm>
        </p:spPr>
        <p:txBody>
          <a:bodyPr>
            <a:normAutofit/>
          </a:bodyPr>
          <a:lstStyle/>
          <a:p>
            <a:pPr algn="just"/>
            <a:r>
              <a:rPr lang="zh-CN" altLang="en-US" sz="3200" b="1" dirty="0" smtClean="0"/>
              <a:t>路加</a:t>
            </a:r>
            <a:r>
              <a:rPr lang="en-US" sz="3200" b="1" dirty="0" smtClean="0"/>
              <a:t>2:39</a:t>
            </a:r>
            <a:r>
              <a:rPr lang="zh-CN" altLang="en-US" sz="3200" b="1" dirty="0" smtClean="0"/>
              <a:t>约瑟和马利亚，照主的律法</a:t>
            </a:r>
            <a:r>
              <a:rPr lang="en-US" altLang="zh-CN" sz="3200" b="1" dirty="0" smtClean="0"/>
              <a:t>,</a:t>
            </a:r>
            <a:r>
              <a:rPr lang="zh-CN" altLang="en-US" sz="3200" b="1" dirty="0" smtClean="0"/>
              <a:t>办完了一切的事</a:t>
            </a:r>
            <a:r>
              <a:rPr lang="en-US" altLang="zh-CN" sz="3200" b="1" dirty="0" smtClean="0"/>
              <a:t>,</a:t>
            </a:r>
            <a:r>
              <a:rPr lang="zh-CN" altLang="en-US" sz="3200" b="1" dirty="0" smtClean="0"/>
              <a:t>就回加利利</a:t>
            </a:r>
            <a:r>
              <a:rPr lang="en-US" altLang="zh-CN" sz="3200" b="1" dirty="0" smtClean="0"/>
              <a:t>,</a:t>
            </a:r>
            <a:r>
              <a:rPr lang="zh-CN" altLang="en-US" sz="3200" b="1" dirty="0" smtClean="0"/>
              <a:t>到自己的城拿撒勒去了</a:t>
            </a:r>
            <a:r>
              <a:rPr lang="en-US" altLang="zh-CN" sz="3200" b="1" dirty="0" smtClean="0"/>
              <a:t>.</a:t>
            </a:r>
            <a:r>
              <a:rPr lang="en-US" sz="3200" b="1" dirty="0" smtClean="0"/>
              <a:t>40</a:t>
            </a:r>
            <a:r>
              <a:rPr lang="zh-CN" altLang="en-US" sz="3200" b="1" dirty="0" smtClean="0"/>
              <a:t>孩子渐渐长大</a:t>
            </a:r>
            <a:r>
              <a:rPr lang="en-US" altLang="zh-CN" sz="3200" b="1" dirty="0" smtClean="0"/>
              <a:t>,</a:t>
            </a:r>
            <a:r>
              <a:rPr lang="zh-CN" altLang="en-US" sz="3200" b="1" dirty="0" smtClean="0"/>
              <a:t>强健起来</a:t>
            </a:r>
            <a:r>
              <a:rPr lang="en-US" altLang="zh-CN" sz="3200" b="1" dirty="0" smtClean="0"/>
              <a:t>,</a:t>
            </a:r>
            <a:r>
              <a:rPr lang="zh-CN" altLang="en-US" sz="3200" b="1" dirty="0" smtClean="0"/>
              <a:t>充满智慧。又有神的恩</a:t>
            </a:r>
            <a:r>
              <a:rPr lang="en-US" altLang="zh-CN" sz="3200" b="1" dirty="0" smtClean="0"/>
              <a:t>(</a:t>
            </a:r>
            <a:r>
              <a:rPr lang="zh-CN" altLang="en-US" sz="3200" b="1" dirty="0" smtClean="0"/>
              <a:t>原文作</a:t>
            </a:r>
            <a:r>
              <a:rPr lang="en-US" sz="3200" b="1" dirty="0" smtClean="0"/>
              <a:t>favor</a:t>
            </a:r>
            <a:r>
              <a:rPr lang="en-US" sz="3200" b="1" dirty="0"/>
              <a:t>(</a:t>
            </a:r>
            <a:r>
              <a:rPr lang="zh-CN" altLang="en-US" sz="3200" b="1" dirty="0" smtClean="0"/>
              <a:t>恩宠</a:t>
            </a:r>
            <a:r>
              <a:rPr lang="en-US" altLang="zh-CN" sz="3200" b="1" dirty="0" smtClean="0"/>
              <a:t>)</a:t>
            </a:r>
            <a:r>
              <a:rPr lang="zh-CN" altLang="en-US" sz="3200" b="1" dirty="0" smtClean="0"/>
              <a:t>在他身上</a:t>
            </a:r>
            <a:r>
              <a:rPr lang="en-US" altLang="zh-CN" sz="3200" b="1" dirty="0" smtClean="0"/>
              <a:t>)</a:t>
            </a:r>
            <a:r>
              <a:rPr lang="zh-CN" altLang="en-US" sz="3200" b="1" dirty="0" smtClean="0"/>
              <a:t>。</a:t>
            </a:r>
            <a:endParaRPr lang="en-US" sz="3200" b="1" dirty="0" smtClean="0"/>
          </a:p>
          <a:p>
            <a:pPr algn="just"/>
            <a:r>
              <a:rPr lang="zh-CN" altLang="en-US" sz="3200" b="1" dirty="0" smtClean="0"/>
              <a:t>路</a:t>
            </a:r>
            <a:r>
              <a:rPr lang="zh-CN" altLang="en-US" sz="3200" b="1" dirty="0" smtClean="0"/>
              <a:t>加</a:t>
            </a:r>
            <a:r>
              <a:rPr lang="en-US" sz="3200" b="1" dirty="0" smtClean="0"/>
              <a:t>2:52</a:t>
            </a:r>
            <a:r>
              <a:rPr lang="zh-CN" altLang="en-US" sz="3200" b="1" dirty="0" smtClean="0"/>
              <a:t>耶稣的智慧和身量</a:t>
            </a:r>
            <a:r>
              <a:rPr lang="en-US" altLang="zh-CN" sz="3200" b="1" dirty="0" smtClean="0"/>
              <a:t>,</a:t>
            </a:r>
            <a:r>
              <a:rPr lang="zh-CN" altLang="en-US" sz="3200" b="1" dirty="0" smtClean="0"/>
              <a:t>并神和人喜爱他的心</a:t>
            </a:r>
            <a:r>
              <a:rPr lang="en-US" altLang="zh-CN" sz="3200" b="1" dirty="0" smtClean="0"/>
              <a:t>(</a:t>
            </a:r>
            <a:r>
              <a:rPr lang="zh-CN" altLang="en-US" sz="3200" b="1" dirty="0" smtClean="0"/>
              <a:t>原文作神和人的恩宠</a:t>
            </a:r>
            <a:r>
              <a:rPr lang="en-US" altLang="zh-CN" sz="3200" b="1" dirty="0" smtClean="0"/>
              <a:t>),</a:t>
            </a:r>
            <a:r>
              <a:rPr lang="zh-CN" altLang="en-US" sz="3200" b="1" dirty="0" smtClean="0"/>
              <a:t>都一齐增长。</a:t>
            </a:r>
            <a:endParaRPr lang="en-US" sz="3200" b="1" dirty="0" smtClean="0"/>
          </a:p>
          <a:p>
            <a:pPr algn="just"/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1145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28600" y="-304800"/>
            <a:ext cx="8229600" cy="65532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zh-CN" altLang="en-US" sz="3600" b="1" dirty="0" smtClean="0"/>
              <a:t>约</a:t>
            </a:r>
            <a:r>
              <a:rPr lang="zh-CN" altLang="en-US" sz="3600" b="1" dirty="0" smtClean="0"/>
              <a:t>翰</a:t>
            </a:r>
            <a:r>
              <a:rPr lang="en-US" sz="3600" b="1" dirty="0" smtClean="0"/>
              <a:t>1:16</a:t>
            </a:r>
            <a:r>
              <a:rPr lang="zh-CN" altLang="en-US" sz="3600" b="1" dirty="0" smtClean="0"/>
              <a:t>从他丰满的恩典里我们都领受了，而且恩上加恩。</a:t>
            </a:r>
            <a:r>
              <a:rPr lang="en-US" sz="3600" b="1" dirty="0" smtClean="0"/>
              <a:t>17</a:t>
            </a:r>
            <a:r>
              <a:rPr lang="zh-CN" altLang="en-US" sz="3600" b="1" dirty="0" smtClean="0"/>
              <a:t>律法本是借着摩西传的，恩典和真理，都是由耶稣基督来的</a:t>
            </a:r>
            <a:r>
              <a:rPr lang="zh-CN" altLang="en-US" sz="3600" b="1" dirty="0" smtClean="0"/>
              <a:t>。</a:t>
            </a:r>
            <a:endParaRPr lang="en-US" altLang="zh-CN" sz="3600" b="1" dirty="0" smtClean="0"/>
          </a:p>
        </p:txBody>
      </p:sp>
    </p:spTree>
    <p:extLst>
      <p:ext uri="{BB962C8B-B14F-4D97-AF65-F5344CB8AC3E}">
        <p14:creationId xmlns:p14="http://schemas.microsoft.com/office/powerpoint/2010/main" val="3521929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52400" y="304800"/>
            <a:ext cx="8686800" cy="3962400"/>
          </a:xfrm>
        </p:spPr>
        <p:txBody>
          <a:bodyPr>
            <a:normAutofit/>
          </a:bodyPr>
          <a:lstStyle/>
          <a:p>
            <a:pPr algn="just"/>
            <a:r>
              <a:rPr lang="zh-CN" altLang="en-US" sz="3600" b="1" dirty="0" smtClean="0"/>
              <a:t>约翰</a:t>
            </a:r>
            <a:r>
              <a:rPr lang="en-US" sz="3600" b="1" dirty="0" smtClean="0"/>
              <a:t>14:26</a:t>
            </a:r>
            <a:r>
              <a:rPr lang="zh-CN" altLang="en-US" sz="3600" b="1" dirty="0" smtClean="0"/>
              <a:t>但保惠师 ，就是父 因我的名所要差来的圣灵 ，他要将一切的事 ，指教你们 ，并且要 叫你们想起我对你们所说的一切话</a:t>
            </a:r>
            <a:endParaRPr lang="en-US" altLang="zh-CN" sz="3600" b="1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8456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533400"/>
            <a:ext cx="8915400" cy="4525963"/>
          </a:xfrm>
        </p:spPr>
        <p:txBody>
          <a:bodyPr>
            <a:normAutofit/>
          </a:bodyPr>
          <a:lstStyle/>
          <a:p>
            <a:r>
              <a:rPr lang="zh-CN" altLang="en-US" sz="3600" b="1" dirty="0"/>
              <a:t>箴</a:t>
            </a:r>
            <a:r>
              <a:rPr lang="zh-CN" altLang="en-US" sz="3600" b="1" dirty="0" smtClean="0"/>
              <a:t>言</a:t>
            </a:r>
            <a:r>
              <a:rPr lang="en-US" altLang="zh-CN" sz="3600" b="1" dirty="0" smtClean="0"/>
              <a:t>3</a:t>
            </a:r>
            <a:r>
              <a:rPr lang="zh-CN" altLang="en-US" sz="3600" b="1" dirty="0" smtClean="0"/>
              <a:t>：</a:t>
            </a:r>
            <a:r>
              <a:rPr lang="en-US" sz="3600" b="1" dirty="0" smtClean="0"/>
              <a:t>5</a:t>
            </a:r>
            <a:r>
              <a:rPr lang="zh-CN" altLang="en-US" sz="3600" b="1" dirty="0" smtClean="0"/>
              <a:t>你要专心仰赖耶和华，不可倚靠自己的聪明。</a:t>
            </a:r>
            <a:r>
              <a:rPr lang="en-US" sz="3600" b="1" dirty="0" smtClean="0"/>
              <a:t>6</a:t>
            </a:r>
            <a:r>
              <a:rPr lang="zh-CN" altLang="en-US" sz="3600" b="1" dirty="0" smtClean="0"/>
              <a:t>在你一切所行的事上，都要认定他，他必指引你的路。</a:t>
            </a:r>
            <a:endParaRPr lang="en-US" altLang="zh-CN" sz="3600" b="1" dirty="0" smtClean="0"/>
          </a:p>
          <a:p>
            <a:pPr marL="0" indent="0">
              <a:buNone/>
            </a:pP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2353046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28600" y="228600"/>
            <a:ext cx="8458200" cy="6629400"/>
          </a:xfrm>
        </p:spPr>
        <p:txBody>
          <a:bodyPr>
            <a:normAutofit/>
          </a:bodyPr>
          <a:lstStyle/>
          <a:p>
            <a:r>
              <a:rPr lang="en-US" sz="3600" b="1" dirty="0" smtClean="0"/>
              <a:t>7</a:t>
            </a:r>
            <a:r>
              <a:rPr lang="zh-CN" altLang="en-US" sz="3600" b="1" dirty="0" smtClean="0"/>
              <a:t>不要自以为有智慧。要敬畏耶和华，远离恶事。</a:t>
            </a:r>
            <a:r>
              <a:rPr lang="en-US" sz="3600" b="1" dirty="0" smtClean="0"/>
              <a:t>8</a:t>
            </a:r>
            <a:r>
              <a:rPr lang="zh-CN" altLang="en-US" sz="3600" b="1" dirty="0" smtClean="0"/>
              <a:t>这便医治你的肚脐，滋润你的百骨。</a:t>
            </a:r>
            <a:r>
              <a:rPr lang="en-US" sz="3600" b="1" dirty="0" smtClean="0"/>
              <a:t>9</a:t>
            </a:r>
            <a:r>
              <a:rPr lang="zh-CN" altLang="en-US" sz="3600" b="1" dirty="0" smtClean="0"/>
              <a:t>你要以财物，和一切初熟的土产，尊荣耶和华。</a:t>
            </a:r>
            <a:r>
              <a:rPr lang="en-US" sz="3600" b="1" dirty="0" smtClean="0"/>
              <a:t>10</a:t>
            </a:r>
            <a:r>
              <a:rPr lang="zh-CN" altLang="en-US" sz="3600" b="1" dirty="0" smtClean="0"/>
              <a:t>这样，你的仓房，必充满有余，你的酒榨，有新酒盈溢。</a:t>
            </a:r>
            <a:endParaRPr lang="en-US" altLang="zh-CN" sz="3600" b="1" dirty="0" smtClean="0"/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5652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28600" y="228600"/>
            <a:ext cx="8458200" cy="6629400"/>
          </a:xfrm>
        </p:spPr>
        <p:txBody>
          <a:bodyPr>
            <a:normAutofit lnSpcReduction="10000"/>
          </a:bodyPr>
          <a:lstStyle/>
          <a:p>
            <a:pPr marL="1090613" indent="-1090613">
              <a:buNone/>
            </a:pPr>
            <a:r>
              <a:rPr lang="zh-CN" altLang="en-US" sz="3200" dirty="0" smtClean="0"/>
              <a:t>人的责任带进神的祝福，神的祝福带进生命尊荣的恢复</a:t>
            </a:r>
            <a:endParaRPr lang="en-US" altLang="zh-CN" sz="3200" dirty="0" smtClean="0"/>
          </a:p>
          <a:p>
            <a:pPr marL="1090613" indent="-1090613">
              <a:buNone/>
            </a:pPr>
            <a:r>
              <a:rPr lang="zh-CN" altLang="en-US" sz="3200" dirty="0" smtClean="0"/>
              <a:t>（</a:t>
            </a:r>
            <a:r>
              <a:rPr lang="en-US" altLang="zh-CN" sz="3200" dirty="0" smtClean="0"/>
              <a:t>1</a:t>
            </a:r>
            <a:r>
              <a:rPr lang="zh-CN" altLang="en-US" sz="3200" dirty="0" smtClean="0"/>
              <a:t>）你</a:t>
            </a:r>
            <a:r>
              <a:rPr lang="zh-CN" altLang="en-US" sz="3200" dirty="0"/>
              <a:t>要专心仰赖耶和华，不可倚靠自己的聪明在你一切所行的事上，都要认定他，他必指引你的路</a:t>
            </a:r>
            <a:r>
              <a:rPr lang="en-US" altLang="zh-CN" sz="3200" dirty="0"/>
              <a:t>---</a:t>
            </a:r>
            <a:r>
              <a:rPr lang="zh-CN" altLang="en-US" sz="3200" dirty="0"/>
              <a:t>每一个人生十字路口的祝</a:t>
            </a:r>
            <a:r>
              <a:rPr lang="zh-CN" altLang="en-US" sz="3200" dirty="0" smtClean="0"/>
              <a:t>福。</a:t>
            </a:r>
            <a:endParaRPr lang="en-US" altLang="zh-CN" sz="3200" dirty="0" smtClean="0"/>
          </a:p>
          <a:p>
            <a:pPr marL="1090613" indent="-1090613">
              <a:buNone/>
            </a:pPr>
            <a:r>
              <a:rPr lang="zh-CN" altLang="en-US" sz="3200" dirty="0" smtClean="0"/>
              <a:t>（</a:t>
            </a:r>
            <a:r>
              <a:rPr lang="en-US" altLang="zh-CN" sz="3200" dirty="0" smtClean="0"/>
              <a:t>2</a:t>
            </a:r>
            <a:r>
              <a:rPr lang="zh-CN" altLang="en-US" sz="3200" dirty="0" smtClean="0"/>
              <a:t>）不</a:t>
            </a:r>
            <a:r>
              <a:rPr lang="zh-CN" altLang="en-US" sz="3200" dirty="0"/>
              <a:t>要自  不要自以为有智慧。要敬畏耶和华，远离恶事，这便医治你的肚脐，滋润你的百骨</a:t>
            </a:r>
            <a:r>
              <a:rPr lang="en-US" altLang="zh-CN" sz="3200" dirty="0"/>
              <a:t>---</a:t>
            </a:r>
            <a:r>
              <a:rPr lang="zh-CN" altLang="en-US" sz="3200" dirty="0"/>
              <a:t>身心灵健康的祝</a:t>
            </a:r>
            <a:r>
              <a:rPr lang="zh-CN" altLang="en-US" sz="3200" dirty="0" smtClean="0"/>
              <a:t>福</a:t>
            </a:r>
            <a:endParaRPr lang="en-US" altLang="zh-CN" sz="3200" dirty="0" smtClean="0"/>
          </a:p>
          <a:p>
            <a:pPr marL="1090613" indent="-1090613">
              <a:buNone/>
            </a:pPr>
            <a:r>
              <a:rPr lang="zh-CN" altLang="en-US" sz="3200" dirty="0" smtClean="0"/>
              <a:t>（</a:t>
            </a:r>
            <a:r>
              <a:rPr lang="en-US" altLang="zh-CN" sz="3200" dirty="0" smtClean="0"/>
              <a:t>3</a:t>
            </a:r>
            <a:r>
              <a:rPr lang="zh-CN" altLang="en-US" sz="3200" dirty="0" smtClean="0"/>
              <a:t>）你</a:t>
            </a:r>
            <a:r>
              <a:rPr lang="zh-CN" altLang="en-US" sz="3200" dirty="0"/>
              <a:t>要以财物，和一切初熟的土产，尊荣耶和华。这样，你的仓房，必充满有余，你的酒榨，有新酒盈溢</a:t>
            </a:r>
            <a:r>
              <a:rPr lang="en-US" altLang="zh-CN" sz="3200" dirty="0"/>
              <a:t>----</a:t>
            </a:r>
            <a:r>
              <a:rPr lang="zh-CN" altLang="en-US" sz="3200" dirty="0"/>
              <a:t>智慧能力和财物上的祝福</a:t>
            </a:r>
            <a:endParaRPr lang="en-US" sz="3200" dirty="0"/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215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52400" y="-457200"/>
            <a:ext cx="8458200" cy="66294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zh-CN" altLang="en-US" sz="4000" b="1" dirty="0" smtClean="0"/>
              <a:t>第五篇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320215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123494"/>
            <a:ext cx="8134557" cy="4051437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arenR"/>
            </a:pPr>
            <a:r>
              <a:rPr lang="zh-CN" altLang="en-US" sz="3200" dirty="0" smtClean="0"/>
              <a:t>恢复人的尊荣</a:t>
            </a:r>
            <a:r>
              <a:rPr lang="en-US" altLang="zh-CN" sz="3200" dirty="0" smtClean="0"/>
              <a:t>---</a:t>
            </a:r>
            <a:r>
              <a:rPr lang="zh-CN" altLang="en-US" sz="3200" dirty="0" smtClean="0"/>
              <a:t>耶稣基督的救恩</a:t>
            </a:r>
            <a:endParaRPr lang="en-US" altLang="zh-CN" sz="3200" dirty="0" smtClean="0"/>
          </a:p>
          <a:p>
            <a:pPr marL="514350" indent="-514350">
              <a:buFont typeface="+mj-lt"/>
              <a:buAutoNum type="arabicParenR"/>
            </a:pPr>
            <a:r>
              <a:rPr lang="zh-CN" altLang="en-US" sz="3200" dirty="0" smtClean="0"/>
              <a:t>尊</a:t>
            </a:r>
            <a:r>
              <a:rPr lang="zh-CN" altLang="en-US" sz="3200" dirty="0"/>
              <a:t>荣的生命</a:t>
            </a:r>
            <a:r>
              <a:rPr lang="en-US" altLang="zh-CN" sz="3200" dirty="0"/>
              <a:t>---</a:t>
            </a:r>
            <a:r>
              <a:rPr lang="zh-CN" altLang="en-US" sz="3200" dirty="0"/>
              <a:t>价值观的重</a:t>
            </a:r>
            <a:r>
              <a:rPr lang="zh-CN" altLang="en-US" sz="3200" dirty="0" smtClean="0"/>
              <a:t>整</a:t>
            </a:r>
            <a:endParaRPr lang="en-US" altLang="zh-CN" sz="3200" dirty="0"/>
          </a:p>
          <a:p>
            <a:pPr marL="514350" indent="-514350">
              <a:buFont typeface="+mj-lt"/>
              <a:buAutoNum type="arabicParenR"/>
            </a:pPr>
            <a:r>
              <a:rPr lang="zh-CN" altLang="en-US" sz="3200" dirty="0"/>
              <a:t>尊</a:t>
            </a:r>
            <a:r>
              <a:rPr lang="zh-CN" altLang="en-US" sz="3200" dirty="0" smtClean="0"/>
              <a:t>荣</a:t>
            </a:r>
            <a:r>
              <a:rPr lang="zh-CN" altLang="en-US" sz="3200" dirty="0"/>
              <a:t>的</a:t>
            </a:r>
            <a:r>
              <a:rPr lang="zh-CN" altLang="en-US" sz="3200" dirty="0" smtClean="0"/>
              <a:t>生命</a:t>
            </a:r>
            <a:r>
              <a:rPr lang="en-US" altLang="zh-CN" sz="3200" dirty="0" smtClean="0"/>
              <a:t>---</a:t>
            </a:r>
            <a:r>
              <a:rPr lang="zh-CN" altLang="en-US" sz="3200" dirty="0" smtClean="0"/>
              <a:t>扎</a:t>
            </a:r>
            <a:r>
              <a:rPr lang="zh-CN" altLang="en-US" sz="3200" dirty="0"/>
              <a:t>根在基督里</a:t>
            </a:r>
            <a:r>
              <a:rPr lang="en-US" altLang="zh-CN" sz="3200" dirty="0"/>
              <a:t>---</a:t>
            </a:r>
            <a:r>
              <a:rPr lang="zh-CN" altLang="en-US" sz="3200" dirty="0"/>
              <a:t>建立属天的尊荣文</a:t>
            </a:r>
            <a:r>
              <a:rPr lang="zh-CN" altLang="en-US" sz="3200" dirty="0" smtClean="0"/>
              <a:t>化</a:t>
            </a:r>
            <a:endParaRPr lang="en-US" altLang="zh-CN" sz="3200" dirty="0" smtClean="0"/>
          </a:p>
          <a:p>
            <a:pPr marL="514350" indent="-514350">
              <a:buFont typeface="+mj-lt"/>
              <a:buAutoNum type="arabicParenR"/>
            </a:pPr>
            <a:r>
              <a:rPr lang="zh-CN" altLang="en-US" sz="3200" dirty="0"/>
              <a:t>尊</a:t>
            </a:r>
            <a:r>
              <a:rPr lang="zh-CN" altLang="en-US" sz="3200" dirty="0" smtClean="0"/>
              <a:t>荣</a:t>
            </a:r>
            <a:r>
              <a:rPr lang="zh-CN" altLang="en-US" sz="3200" dirty="0"/>
              <a:t>的</a:t>
            </a:r>
            <a:r>
              <a:rPr lang="zh-CN" altLang="en-US" sz="3200" dirty="0" smtClean="0"/>
              <a:t>生命</a:t>
            </a:r>
            <a:r>
              <a:rPr lang="en-US" altLang="zh-CN" sz="3200" dirty="0" smtClean="0"/>
              <a:t>---</a:t>
            </a:r>
            <a:r>
              <a:rPr lang="zh-CN" altLang="en-US" sz="3200" dirty="0" smtClean="0"/>
              <a:t>蒙</a:t>
            </a:r>
            <a:r>
              <a:rPr lang="zh-CN" altLang="en-US" sz="3200" dirty="0"/>
              <a:t>神恩宠（</a:t>
            </a:r>
            <a:r>
              <a:rPr lang="en-US" altLang="zh-CN" sz="3200" dirty="0"/>
              <a:t>favor)</a:t>
            </a:r>
            <a:r>
              <a:rPr lang="zh-CN" altLang="en-US" sz="3200" dirty="0"/>
              <a:t>的结</a:t>
            </a:r>
            <a:r>
              <a:rPr lang="zh-CN" altLang="en-US" sz="3200" dirty="0" smtClean="0"/>
              <a:t>果</a:t>
            </a:r>
            <a:endParaRPr lang="en-US" altLang="zh-CN" sz="3200" dirty="0" smtClean="0"/>
          </a:p>
          <a:p>
            <a:pPr marL="514350" indent="-514350">
              <a:buFont typeface="+mj-lt"/>
              <a:buAutoNum type="arabicParenR"/>
            </a:pPr>
            <a:r>
              <a:rPr lang="zh-CN" altLang="en-US" sz="3200" dirty="0" smtClean="0"/>
              <a:t>尊荣</a:t>
            </a:r>
            <a:r>
              <a:rPr lang="zh-CN" altLang="en-US" sz="3200" dirty="0"/>
              <a:t>的</a:t>
            </a:r>
            <a:r>
              <a:rPr lang="zh-CN" altLang="en-US" sz="3200" dirty="0" smtClean="0"/>
              <a:t>生命</a:t>
            </a:r>
            <a:r>
              <a:rPr lang="en-US" altLang="zh-CN" sz="3200" dirty="0" smtClean="0"/>
              <a:t>---</a:t>
            </a:r>
            <a:r>
              <a:rPr lang="zh-CN" altLang="en-US" sz="3200" dirty="0"/>
              <a:t>从永远规划今天</a:t>
            </a:r>
            <a:endParaRPr lang="en-US" sz="3200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590800" y="380999"/>
            <a:ext cx="387798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800" dirty="0" smtClean="0"/>
              <a:t>恢复人的尊荣</a:t>
            </a:r>
            <a:endParaRPr lang="en-US" sz="4800" dirty="0"/>
          </a:p>
        </p:txBody>
      </p:sp>
      <p:sp>
        <p:nvSpPr>
          <p:cNvPr id="2" name="Right Arrow 1"/>
          <p:cNvSpPr/>
          <p:nvPr/>
        </p:nvSpPr>
        <p:spPr>
          <a:xfrm>
            <a:off x="304800" y="4780935"/>
            <a:ext cx="609600" cy="457200"/>
          </a:xfrm>
          <a:prstGeom prst="right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1320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295400"/>
            <a:ext cx="7125112" cy="4051437"/>
          </a:xfrm>
        </p:spPr>
        <p:txBody>
          <a:bodyPr>
            <a:normAutofit/>
          </a:bodyPr>
          <a:lstStyle/>
          <a:p>
            <a:r>
              <a:rPr lang="zh-CN" altLang="en-US" sz="3200" dirty="0"/>
              <a:t>雅各</a:t>
            </a:r>
            <a:r>
              <a:rPr lang="en-US" altLang="zh-CN" sz="3200" dirty="0"/>
              <a:t>1:17</a:t>
            </a:r>
            <a:r>
              <a:rPr lang="zh-CN" altLang="en-US" sz="3200" dirty="0"/>
              <a:t>各样美善的恩赐，和各样全备的赏赐，都是从上头来的。从众光之父那里降下来的。在他并没有改变，也没有转动的影儿。</a:t>
            </a:r>
            <a:r>
              <a:rPr lang="en-US" altLang="zh-CN" sz="3200" dirty="0"/>
              <a:t>18</a:t>
            </a:r>
            <a:r>
              <a:rPr lang="zh-CN" altLang="en-US" sz="3200" dirty="0"/>
              <a:t>他按自己的旨意，用真道生了我们，叫我们在他所造的万物中，好像初熟的果子。</a:t>
            </a:r>
            <a:r>
              <a:rPr lang="zh-CN" altLang="en-US" sz="3200" dirty="0"/>
              <a:t> 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627891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9443" y="304801"/>
            <a:ext cx="7125112" cy="4343400"/>
          </a:xfrm>
        </p:spPr>
        <p:txBody>
          <a:bodyPr>
            <a:normAutofit/>
          </a:bodyPr>
          <a:lstStyle/>
          <a:p>
            <a:r>
              <a:rPr lang="zh-CN" altLang="en-US" sz="3200" dirty="0"/>
              <a:t> 提多</a:t>
            </a:r>
            <a:r>
              <a:rPr lang="en-US" altLang="zh-CN" sz="3200" dirty="0"/>
              <a:t>3:5</a:t>
            </a:r>
            <a:r>
              <a:rPr lang="zh-CN" altLang="en-US" sz="3200" dirty="0"/>
              <a:t>他便救了我们，并不是因我们自己所行的义，乃是照他的怜悯，借着重生的洗，和圣灵的更新</a:t>
            </a:r>
            <a:r>
              <a:rPr lang="zh-CN" altLang="en-US" sz="3200" dirty="0" smtClean="0"/>
              <a:t>。</a:t>
            </a:r>
            <a:endParaRPr lang="zh-CN" altLang="en-US" sz="3200" dirty="0"/>
          </a:p>
          <a:p>
            <a:r>
              <a:rPr lang="zh-CN" altLang="en-US" sz="3200" dirty="0"/>
              <a:t>林后</a:t>
            </a:r>
            <a:r>
              <a:rPr lang="en-US" altLang="zh-CN" sz="3200" dirty="0"/>
              <a:t>5:17    </a:t>
            </a:r>
            <a:r>
              <a:rPr lang="zh-CN" altLang="en-US" sz="3200" dirty="0"/>
              <a:t>若有人在基督里，他就是新造的人。旧事已过，都变成新的了</a:t>
            </a:r>
            <a:r>
              <a:rPr lang="zh-CN" altLang="en-US" sz="3200" dirty="0" smtClean="0"/>
              <a:t>。</a:t>
            </a:r>
            <a:endParaRPr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1426190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990600"/>
            <a:ext cx="7772400" cy="4051437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dirty="0"/>
              <a:t>罗马</a:t>
            </a:r>
            <a:r>
              <a:rPr lang="en-US" altLang="zh-CN" sz="3200" dirty="0" smtClean="0"/>
              <a:t>8:31</a:t>
            </a:r>
            <a:r>
              <a:rPr lang="zh-CN" altLang="en-US" sz="3200" dirty="0" smtClean="0"/>
              <a:t>神</a:t>
            </a:r>
            <a:r>
              <a:rPr lang="zh-CN" altLang="en-US" sz="3200" dirty="0"/>
              <a:t>若帮助我们，</a:t>
            </a:r>
            <a:r>
              <a:rPr lang="zh-CN" altLang="en-US" sz="3200" u="sng" dirty="0"/>
              <a:t>谁能敌挡我们</a:t>
            </a:r>
            <a:r>
              <a:rPr lang="zh-CN" altLang="en-US" sz="3200" dirty="0"/>
              <a:t>呢？</a:t>
            </a:r>
            <a:r>
              <a:rPr lang="en-US" altLang="zh-CN" sz="3200" dirty="0"/>
              <a:t>32</a:t>
            </a:r>
            <a:r>
              <a:rPr lang="zh-CN" altLang="en-US" sz="3200" dirty="0"/>
              <a:t>神既不爱惜自己的儿子为我们众人舍了，岂不也把万物和他一同白白地赐给我们吗？</a:t>
            </a:r>
            <a:r>
              <a:rPr lang="en-US" altLang="zh-CN" sz="3200" dirty="0"/>
              <a:t>33</a:t>
            </a:r>
            <a:r>
              <a:rPr lang="zh-CN" altLang="en-US" sz="3200" u="sng" dirty="0"/>
              <a:t>谁能控告</a:t>
            </a:r>
            <a:r>
              <a:rPr lang="zh-CN" altLang="en-US" sz="3200" dirty="0"/>
              <a:t>神所拣选的人呢？有神称他们为义了。</a:t>
            </a:r>
            <a:r>
              <a:rPr lang="en-US" altLang="zh-CN" sz="3200" dirty="0"/>
              <a:t>34</a:t>
            </a:r>
            <a:r>
              <a:rPr lang="zh-CN" altLang="en-US" sz="3200" u="sng" dirty="0"/>
              <a:t>谁能定他们的罪呢</a:t>
            </a:r>
            <a:r>
              <a:rPr lang="zh-CN" altLang="en-US" sz="3200" dirty="0"/>
              <a:t>？有基督耶稣已经死了，而且从死里复活，现今在神的右边，也替我们祈求。</a:t>
            </a:r>
            <a:r>
              <a:rPr lang="en-US" altLang="zh-CN" sz="3200" dirty="0"/>
              <a:t>35</a:t>
            </a:r>
            <a:r>
              <a:rPr lang="zh-CN" altLang="en-US" sz="3200" u="sng" dirty="0"/>
              <a:t>谁能使我们与基督的爱隔绝呢</a:t>
            </a:r>
            <a:r>
              <a:rPr lang="zh-CN" altLang="en-US" sz="2800" u="sng" dirty="0" smtClean="0"/>
              <a:t>？</a:t>
            </a:r>
            <a:endParaRPr lang="en-US" sz="2800" u="sng" dirty="0"/>
          </a:p>
        </p:txBody>
      </p:sp>
    </p:spTree>
    <p:extLst>
      <p:ext uri="{BB962C8B-B14F-4D97-AF65-F5344CB8AC3E}">
        <p14:creationId xmlns:p14="http://schemas.microsoft.com/office/powerpoint/2010/main" val="25982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077200" cy="6172199"/>
          </a:xfrm>
        </p:spPr>
        <p:txBody>
          <a:bodyPr>
            <a:normAutofit/>
          </a:bodyPr>
          <a:lstStyle/>
          <a:p>
            <a:r>
              <a:rPr lang="zh-CN" altLang="en-US" sz="3200" dirty="0"/>
              <a:t>诗篇</a:t>
            </a:r>
            <a:r>
              <a:rPr lang="en-US" altLang="zh-CN" sz="3200" dirty="0"/>
              <a:t>17:14</a:t>
            </a:r>
            <a:r>
              <a:rPr lang="zh-CN" altLang="en-US" sz="3200" dirty="0"/>
              <a:t>耶和华阿，求你用手救我脱离世人，脱离那只在今生有福分的世人。你把你的财宝充满他们的肚腹。他们因有儿女就心满意足，将其余的财物留给他们的婴孩。</a:t>
            </a:r>
            <a:r>
              <a:rPr lang="en-US" altLang="zh-CN" sz="3200" dirty="0"/>
              <a:t>15</a:t>
            </a:r>
            <a:r>
              <a:rPr lang="zh-CN" altLang="en-US" sz="3200" dirty="0"/>
              <a:t>至于我，我必在义中见你的面。我醒了的时候，得见你的形像，就心满意足了。 </a:t>
            </a:r>
          </a:p>
          <a:p>
            <a:r>
              <a:rPr lang="zh-CN" altLang="en-US" sz="3200" dirty="0"/>
              <a:t>诗篇</a:t>
            </a:r>
            <a:r>
              <a:rPr lang="en-US" altLang="zh-CN" sz="3200" dirty="0"/>
              <a:t>139:23</a:t>
            </a:r>
            <a:r>
              <a:rPr lang="zh-CN" altLang="en-US" sz="3200" dirty="0"/>
              <a:t>神阿，求你鉴察我，知道我的心思，试炼我，知道我的意念。</a:t>
            </a:r>
            <a:r>
              <a:rPr lang="en-US" altLang="zh-CN" sz="3200" dirty="0"/>
              <a:t>24</a:t>
            </a:r>
            <a:r>
              <a:rPr lang="zh-CN" altLang="en-US" sz="3200" dirty="0"/>
              <a:t>看在我里面有什么恶行没有，引导我走永生的道路。 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281399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153400" cy="4517239"/>
          </a:xfrm>
        </p:spPr>
        <p:txBody>
          <a:bodyPr>
            <a:normAutofit/>
          </a:bodyPr>
          <a:lstStyle/>
          <a:p>
            <a:pPr algn="just"/>
            <a:r>
              <a:rPr lang="zh-CN" altLang="en-US" sz="3200" dirty="0"/>
              <a:t>启示录</a:t>
            </a:r>
            <a:r>
              <a:rPr lang="en-US" altLang="zh-CN" sz="3200" dirty="0"/>
              <a:t>21:3</a:t>
            </a:r>
            <a:r>
              <a:rPr lang="zh-CN" altLang="en-US" sz="3200" dirty="0"/>
              <a:t>我听见有大声音从宝座出来说，看哪，神的帐幕在人间。他要与人同住，他们要作他的子民，神要亲自与他们同在，作他们的神。</a:t>
            </a:r>
            <a:r>
              <a:rPr lang="en-US" altLang="zh-CN" sz="3200" dirty="0"/>
              <a:t>4</a:t>
            </a:r>
            <a:r>
              <a:rPr lang="zh-CN" altLang="en-US" sz="3200" dirty="0"/>
              <a:t>神要擦去他们一切的眼泪。不再有死亡，也不再有悲哀，哭号，疼痛，因为以前的事都过去了。</a:t>
            </a:r>
            <a:r>
              <a:rPr lang="en-US" altLang="zh-CN" sz="3200" dirty="0"/>
              <a:t>5</a:t>
            </a:r>
            <a:r>
              <a:rPr lang="zh-CN" altLang="en-US" sz="3200" dirty="0"/>
              <a:t>坐宝座的说，看哪，我将一切都更新了。 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049726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utumn">
  <a:themeElements>
    <a:clrScheme name="Autumn">
      <a:dk1>
        <a:sysClr val="windowText" lastClr="000000"/>
      </a:dk1>
      <a:lt1>
        <a:sysClr val="window" lastClr="FFFFFF"/>
      </a:lt1>
      <a:dk2>
        <a:srgbClr val="B01F0F"/>
      </a:dk2>
      <a:lt2>
        <a:srgbClr val="FF9000"/>
      </a:lt2>
      <a:accent1>
        <a:srgbClr val="ED4600"/>
      </a:accent1>
      <a:accent2>
        <a:srgbClr val="C4D73F"/>
      </a:accent2>
      <a:accent3>
        <a:srgbClr val="FFCE2D"/>
      </a:accent3>
      <a:accent4>
        <a:srgbClr val="FFA600"/>
      </a:accent4>
      <a:accent5>
        <a:srgbClr val="ED5E00"/>
      </a:accent5>
      <a:accent6>
        <a:srgbClr val="C62D03"/>
      </a:accent6>
      <a:hlink>
        <a:srgbClr val="408080"/>
      </a:hlink>
      <a:folHlink>
        <a:srgbClr val="5EAEAE"/>
      </a:folHlink>
    </a:clrScheme>
    <a:fontScheme name="Autumn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tum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satMod val="120000"/>
                <a:lumMod val="110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100000"/>
                <a:hueMod val="108000"/>
                <a:satMod val="130000"/>
                <a:lumMod val="108000"/>
              </a:schemeClr>
            </a:gs>
            <a:gs pos="92000">
              <a:schemeClr val="phClr">
                <a:shade val="88000"/>
                <a:hueMod val="96000"/>
                <a:satMod val="120000"/>
                <a:lumMod val="7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shade val="100000"/>
                <a:hueMod val="100000"/>
                <a:satMod val="130000"/>
                <a:lumMod val="112000"/>
              </a:schemeClr>
            </a:gs>
            <a:gs pos="100000">
              <a:schemeClr val="phClr">
                <a:shade val="84000"/>
                <a:hueMod val="96000"/>
                <a:satMod val="120000"/>
                <a:lumMod val="80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Autumn</Template>
  <TotalTime>2739</TotalTime>
  <Words>3097</Words>
  <Application>Microsoft Office PowerPoint</Application>
  <PresentationFormat>On-screen Show (4:3)</PresentationFormat>
  <Paragraphs>146</Paragraphs>
  <Slides>50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50</vt:i4>
      </vt:variant>
    </vt:vector>
  </HeadingPairs>
  <TitlesOfParts>
    <vt:vector size="52" baseType="lpstr">
      <vt:lpstr>Autumn</vt:lpstr>
      <vt:lpstr>1_Office Theme</vt:lpstr>
      <vt:lpstr>恢 复 人的 尊 荣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第三篇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生命的尊荣的恢复 蒙神恩宠（favor)的结果</vt:lpstr>
      <vt:lpstr>PowerPoint Presentation</vt:lpstr>
      <vt:lpstr>PowerPoint Presentation</vt:lpstr>
      <vt:lpstr>Two Different Cultures in reference of God’s Favor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ray</dc:creator>
  <cp:lastModifiedBy>ray</cp:lastModifiedBy>
  <cp:revision>38</cp:revision>
  <dcterms:created xsi:type="dcterms:W3CDTF">2014-04-11T15:52:30Z</dcterms:created>
  <dcterms:modified xsi:type="dcterms:W3CDTF">2014-04-13T13:31:34Z</dcterms:modified>
</cp:coreProperties>
</file>